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5" r:id="rId11"/>
    <p:sldId id="267" r:id="rId12"/>
    <p:sldId id="268" r:id="rId13"/>
    <p:sldId id="276" r:id="rId14"/>
    <p:sldId id="277" r:id="rId15"/>
    <p:sldId id="271" r:id="rId16"/>
    <p:sldId id="272" r:id="rId17"/>
    <p:sldId id="275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24"/>
    <p:restoredTop sz="94737"/>
  </p:normalViewPr>
  <p:slideViewPr>
    <p:cSldViewPr snapToGrid="0" snapToObjects="1" showGuides="1">
      <p:cViewPr varScale="1">
        <p:scale>
          <a:sx n="124" d="100"/>
          <a:sy n="124" d="100"/>
        </p:scale>
        <p:origin x="36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A5-1040-A1D3-3EC73D0A6690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A5-1040-A1D3-3EC73D0A6690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A5-1040-A1D3-3EC73D0A6690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Série 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Feuil1!$E$2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A6-E343-93CC-B44ED14892E4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Série 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Feuil1!$F$2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A6-E343-93CC-B44ED1489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1"/>
        <c:overlap val="-100"/>
        <c:axId val="1914004496"/>
        <c:axId val="1914006128"/>
      </c:barChart>
      <c:catAx>
        <c:axId val="19140044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14006128"/>
        <c:crosses val="autoZero"/>
        <c:auto val="1"/>
        <c:lblAlgn val="ctr"/>
        <c:lblOffset val="100"/>
        <c:noMultiLvlLbl val="0"/>
      </c:catAx>
      <c:valAx>
        <c:axId val="191400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14004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779479202921483E-2"/>
          <c:y val="0.93627176017493041"/>
          <c:w val="0.91472762936533047"/>
          <c:h val="4.85767216608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965ACC2-CAF0-E041-BA8F-BBADA10971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40A8065-5CE9-9344-B8FA-A107E142E1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A7DE1-9169-3D4F-9B15-B00095EC4F86}" type="datetimeFigureOut">
              <a:rPr lang="fr-FR" smtClean="0"/>
              <a:t>15/08/2023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BA1DB8-20C4-7A4C-8561-3B83CAAD3A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2087040-73A7-2744-8B69-1FF7A15E55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513BA-7218-1141-9BE8-1EEA53641C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4268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A2C3C-E864-A745-B733-12A1500E22EB}" type="datetimeFigureOut">
              <a:rPr lang="fr-FR" smtClean="0"/>
              <a:t>15/08/2023</a:t>
            </a:fld>
            <a:endParaRPr lang="fr-FR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F64EF-AF56-A448-8D76-F84F4B1D45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751441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F64EF-AF56-A448-8D76-F84F4B1D457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81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ésentati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BE3F18B-E453-0147-B8AA-A1FAD973F3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1948" y="3923088"/>
            <a:ext cx="5652972" cy="6651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spc="1500" baseline="0"/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0D2176F5-68F4-4446-85D2-3E60A6A1D7B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32150" y="2877242"/>
            <a:ext cx="5653088" cy="9128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fr-FR" dirty="0"/>
              <a:t>VOTRE LOGO ICI</a:t>
            </a:r>
          </a:p>
        </p:txBody>
      </p:sp>
    </p:spTree>
    <p:extLst>
      <p:ext uri="{BB962C8B-B14F-4D97-AF65-F5344CB8AC3E}">
        <p14:creationId xmlns:p14="http://schemas.microsoft.com/office/powerpoint/2010/main" val="3308141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que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D28CB066-FCE1-454C-A9CF-575AD9FD46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3290" y="3792037"/>
            <a:ext cx="2408713" cy="4381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000" b="1">
                <a:solidFill>
                  <a:schemeClr val="accent3"/>
                </a:solidFill>
              </a:defRPr>
            </a:lvl1pPr>
          </a:lstStyle>
          <a:p>
            <a:r>
              <a:rPr lang="fr-CA" dirty="0"/>
              <a:t>STATISTIQUE 1</a:t>
            </a:r>
            <a:endParaRPr lang="fr-FR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61F0A3E4-CB35-194A-B9AB-BAD6AEABA1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13185" y="3792037"/>
            <a:ext cx="2408714" cy="4778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accent3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fr-FR" dirty="0"/>
              <a:t>STATISTIQUE 2</a:t>
            </a:r>
          </a:p>
        </p:txBody>
      </p:sp>
      <p:sp>
        <p:nvSpPr>
          <p:cNvPr id="8" name="Espace réservé du texte 16">
            <a:extLst>
              <a:ext uri="{FF2B5EF4-FFF2-40B4-BE49-F238E27FC236}">
                <a16:creationId xmlns:a16="http://schemas.microsoft.com/office/drawing/2014/main" id="{97B1415E-F1ED-394E-9637-9A308FF5FC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13398" y="3782512"/>
            <a:ext cx="2408714" cy="4476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STATISTIQUE 3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E723CC71-3C37-C847-9D65-A0FFB06156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3290" y="4230187"/>
            <a:ext cx="2408713" cy="10610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CA" sz="1400" dirty="0"/>
              <a:t>Texte</a:t>
            </a:r>
            <a:endParaRPr lang="fr-FR" dirty="0"/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EA641534-C063-1643-B2E4-FD4B801722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3502" y="4269874"/>
            <a:ext cx="2408713" cy="10610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CA" sz="1400" dirty="0"/>
              <a:t>Texte</a:t>
            </a:r>
            <a:endParaRPr lang="fr-FR" dirty="0"/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4FC6C88C-D946-FC4A-B393-A3EDA0D3CA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3082" y="4230187"/>
            <a:ext cx="2408713" cy="10610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CA" sz="1400" dirty="0"/>
              <a:t>Texte</a:t>
            </a:r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1EA5279-8AFF-2F4F-B01E-5708AB6C39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1444" y="2260599"/>
            <a:ext cx="2440560" cy="1521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8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CA" dirty="0"/>
              <a:t>10 </a:t>
            </a:r>
          </a:p>
        </p:txBody>
      </p:sp>
      <p:sp>
        <p:nvSpPr>
          <p:cNvPr id="16" name="Espace réservé du texte 12">
            <a:extLst>
              <a:ext uri="{FF2B5EF4-FFF2-40B4-BE49-F238E27FC236}">
                <a16:creationId xmlns:a16="http://schemas.microsoft.com/office/drawing/2014/main" id="{E67909AF-EB3B-DE41-A90A-D55F9DF341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13185" y="2260599"/>
            <a:ext cx="2408713" cy="1521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8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CA" dirty="0"/>
              <a:t>10 </a:t>
            </a:r>
          </a:p>
        </p:txBody>
      </p:sp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id="{831C7EC6-C3E0-A44C-9D9B-A8EFFDB5D2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13397" y="2260599"/>
            <a:ext cx="2408713" cy="1521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8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CA" dirty="0"/>
              <a:t>10 </a:t>
            </a:r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F83D9A69-003E-E14E-AD07-6024C0FDE6A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337800" y="6322463"/>
            <a:ext cx="1438056" cy="2238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 b="0" spc="3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CA" dirty="0"/>
              <a:t>LASLIDE.COM</a:t>
            </a:r>
            <a:endParaRPr lang="fr-FR" dirty="0"/>
          </a:p>
        </p:txBody>
      </p:sp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id="{29CABDD1-911E-BA4A-BDAA-2991FB9B581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9290" y="6333026"/>
            <a:ext cx="942756" cy="2154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00" b="1" spc="3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CA" dirty="0"/>
              <a:t>MINIMA</a:t>
            </a:r>
            <a:endParaRPr lang="fr-FR" dirty="0"/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8C3B4E62-7928-6E4F-B80D-E4B0BEF1836A}"/>
              </a:ext>
            </a:extLst>
          </p:cNvPr>
          <p:cNvSpPr txBox="1">
            <a:spLocks/>
          </p:cNvSpPr>
          <p:nvPr userDrawn="1"/>
        </p:nvSpPr>
        <p:spPr>
          <a:xfrm>
            <a:off x="5882957" y="6294457"/>
            <a:ext cx="426086" cy="2238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EF9BC0-2184-3843-9354-E6BC2E6E522D}" type="slidenum">
              <a:rPr lang="fr-FR" sz="900" smtClean="0">
                <a:solidFill>
                  <a:schemeClr val="accent3"/>
                </a:solidFill>
              </a:rPr>
              <a:pPr algn="ctr"/>
              <a:t>‹n°›</a:t>
            </a:fld>
            <a:endParaRPr lang="fr-FR" sz="900" dirty="0">
              <a:solidFill>
                <a:schemeClr val="accent3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D0619B-6FE3-AF42-9874-F20FBAE287E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33514" y="495414"/>
            <a:ext cx="3924972" cy="8016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CA" dirty="0"/>
              <a:t>STATISTIQUES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904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7">
            <a:extLst>
              <a:ext uri="{FF2B5EF4-FFF2-40B4-BE49-F238E27FC236}">
                <a16:creationId xmlns:a16="http://schemas.microsoft.com/office/drawing/2014/main" id="{FA1EF9CA-D949-524E-B5B0-1A80F87184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5130" y="406400"/>
            <a:ext cx="3272790" cy="567511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pour une image  7">
            <a:extLst>
              <a:ext uri="{FF2B5EF4-FFF2-40B4-BE49-F238E27FC236}">
                <a16:creationId xmlns:a16="http://schemas.microsoft.com/office/drawing/2014/main" id="{B9B34000-1FA2-3A44-AB14-5D9F9D2A94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10330" y="406400"/>
            <a:ext cx="4166870" cy="2255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fr-FR" dirty="0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03B5EE6A-2286-6345-A439-D9288C4F24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10330" y="2885440"/>
            <a:ext cx="4166870" cy="31960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fr-FR" dirty="0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id="{4D72A2A9-C1DE-F14E-A583-928EBA50CD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09610" y="416560"/>
            <a:ext cx="3272790" cy="33934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fr-FR" dirty="0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id="{68FCA10C-F8F6-B444-A686-E5EFC4F6FC8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09610" y="3983278"/>
            <a:ext cx="3272790" cy="20982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fr-FR" dirty="0"/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41A7A40E-9C54-4749-84D8-F475A1CE94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337800" y="6322463"/>
            <a:ext cx="1438056" cy="2238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 b="0" spc="3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CA" dirty="0"/>
              <a:t>LASLIDE.COM</a:t>
            </a:r>
            <a:endParaRPr lang="fr-FR" dirty="0"/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42068D53-D090-334F-84F5-B18C35D8A5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290" y="6333026"/>
            <a:ext cx="942756" cy="2154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00" b="1" spc="3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CA" dirty="0"/>
              <a:t>MINIMA</a:t>
            </a:r>
            <a:endParaRPr lang="fr-FR" dirty="0"/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749C0E5D-6942-D640-BD1F-55D5742BD1C2}"/>
              </a:ext>
            </a:extLst>
          </p:cNvPr>
          <p:cNvSpPr txBox="1">
            <a:spLocks/>
          </p:cNvSpPr>
          <p:nvPr userDrawn="1"/>
        </p:nvSpPr>
        <p:spPr>
          <a:xfrm>
            <a:off x="5882957" y="6294457"/>
            <a:ext cx="426086" cy="2238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EF9BC0-2184-3843-9354-E6BC2E6E522D}" type="slidenum">
              <a:rPr lang="fr-FR" sz="900" smtClean="0">
                <a:solidFill>
                  <a:schemeClr val="accent3"/>
                </a:solidFill>
              </a:rPr>
              <a:pPr algn="ctr"/>
              <a:t>‹n°›</a:t>
            </a:fld>
            <a:endParaRPr lang="fr-FR" sz="9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603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ne du temps v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texte 6">
            <a:extLst>
              <a:ext uri="{FF2B5EF4-FFF2-40B4-BE49-F238E27FC236}">
                <a16:creationId xmlns:a16="http://schemas.microsoft.com/office/drawing/2014/main" id="{EFD316E3-EAC9-FE49-85FE-D2B0DCC44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56336" y="1215091"/>
            <a:ext cx="7079325" cy="664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CA" sz="1400" dirty="0"/>
              <a:t>Introduction</a:t>
            </a:r>
            <a:endParaRPr lang="fr-FR" dirty="0"/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F29AB749-A0FF-1D45-8265-74FCF18694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6337" y="396772"/>
            <a:ext cx="7079326" cy="79702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5"/>
                </a:solidFill>
              </a:defRPr>
            </a:lvl1pPr>
          </a:lstStyle>
          <a:p>
            <a:r>
              <a:rPr lang="fr-CA" dirty="0"/>
              <a:t>TIMELINE</a:t>
            </a:r>
            <a:endParaRPr lang="fr-FR" dirty="0"/>
          </a:p>
        </p:txBody>
      </p:sp>
      <p:sp>
        <p:nvSpPr>
          <p:cNvPr id="39" name="Espace réservé du texte 12">
            <a:extLst>
              <a:ext uri="{FF2B5EF4-FFF2-40B4-BE49-F238E27FC236}">
                <a16:creationId xmlns:a16="http://schemas.microsoft.com/office/drawing/2014/main" id="{C5920664-202F-9145-8549-0B344EB9D7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91974" y="4677591"/>
            <a:ext cx="3008052" cy="271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accent5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40" name="Espace réservé du texte 12">
            <a:extLst>
              <a:ext uri="{FF2B5EF4-FFF2-40B4-BE49-F238E27FC236}">
                <a16:creationId xmlns:a16="http://schemas.microsoft.com/office/drawing/2014/main" id="{408A5C8D-34CA-4B4F-BBEE-186691FB220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91974" y="5053991"/>
            <a:ext cx="3008052" cy="555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5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1" name="Espace réservé du texte 12">
            <a:extLst>
              <a:ext uri="{FF2B5EF4-FFF2-40B4-BE49-F238E27FC236}">
                <a16:creationId xmlns:a16="http://schemas.microsoft.com/office/drawing/2014/main" id="{E23C304A-DCA3-264A-B2D1-2FCA58C539C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91974" y="2192990"/>
            <a:ext cx="3008052" cy="3281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solidFill>
                  <a:schemeClr val="accent2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42" name="Espace réservé pour une image  10">
            <a:extLst>
              <a:ext uri="{FF2B5EF4-FFF2-40B4-BE49-F238E27FC236}">
                <a16:creationId xmlns:a16="http://schemas.microsoft.com/office/drawing/2014/main" id="{C412DD24-5665-3A41-8A71-CA77ACC2866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591974" y="2656235"/>
            <a:ext cx="3008052" cy="1886256"/>
          </a:xfrm>
          <a:prstGeom prst="rect">
            <a:avLst/>
          </a:pr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43" name="Espace réservé du texte 12">
            <a:extLst>
              <a:ext uri="{FF2B5EF4-FFF2-40B4-BE49-F238E27FC236}">
                <a16:creationId xmlns:a16="http://schemas.microsoft.com/office/drawing/2014/main" id="{6C72F992-768D-3E44-9C73-BAF379A68B6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131635" y="4677591"/>
            <a:ext cx="3008052" cy="271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accent5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44" name="Espace réservé du texte 12">
            <a:extLst>
              <a:ext uri="{FF2B5EF4-FFF2-40B4-BE49-F238E27FC236}">
                <a16:creationId xmlns:a16="http://schemas.microsoft.com/office/drawing/2014/main" id="{624AE9DF-122A-8A41-981D-1CA609E9DB7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31635" y="5053991"/>
            <a:ext cx="3008052" cy="555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5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5" name="Espace réservé du texte 12">
            <a:extLst>
              <a:ext uri="{FF2B5EF4-FFF2-40B4-BE49-F238E27FC236}">
                <a16:creationId xmlns:a16="http://schemas.microsoft.com/office/drawing/2014/main" id="{D82B7403-0CA4-3C48-B005-79057545A35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31635" y="2192990"/>
            <a:ext cx="3008052" cy="3281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solidFill>
                  <a:schemeClr val="accent2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46" name="Espace réservé pour une image  10">
            <a:extLst>
              <a:ext uri="{FF2B5EF4-FFF2-40B4-BE49-F238E27FC236}">
                <a16:creationId xmlns:a16="http://schemas.microsoft.com/office/drawing/2014/main" id="{CAA433A3-4CB7-B94B-BF6A-23A8EC70C1F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131635" y="2656235"/>
            <a:ext cx="3008052" cy="1886256"/>
          </a:xfrm>
          <a:prstGeom prst="rect">
            <a:avLst/>
          </a:pr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47" name="Espace réservé du texte 12">
            <a:extLst>
              <a:ext uri="{FF2B5EF4-FFF2-40B4-BE49-F238E27FC236}">
                <a16:creationId xmlns:a16="http://schemas.microsoft.com/office/drawing/2014/main" id="{04AD6B53-204E-EF4B-8A3C-4530B67B2E0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22835" y="4677591"/>
            <a:ext cx="2837530" cy="271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accent5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48" name="Espace réservé du texte 12">
            <a:extLst>
              <a:ext uri="{FF2B5EF4-FFF2-40B4-BE49-F238E27FC236}">
                <a16:creationId xmlns:a16="http://schemas.microsoft.com/office/drawing/2014/main" id="{878866AD-2E56-5347-8909-EA7B7D108D1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22835" y="5053991"/>
            <a:ext cx="2837530" cy="555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5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2">
            <a:extLst>
              <a:ext uri="{FF2B5EF4-FFF2-40B4-BE49-F238E27FC236}">
                <a16:creationId xmlns:a16="http://schemas.microsoft.com/office/drawing/2014/main" id="{D4E0DFBF-D9D3-A249-8220-279E553704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22835" y="2192990"/>
            <a:ext cx="2837530" cy="3281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2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50" name="Espace réservé pour une image  10">
            <a:extLst>
              <a:ext uri="{FF2B5EF4-FFF2-40B4-BE49-F238E27FC236}">
                <a16:creationId xmlns:a16="http://schemas.microsoft.com/office/drawing/2014/main" id="{4E82F7AD-85DD-4C42-9E11-460CEF00CDC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222835" y="2656235"/>
            <a:ext cx="2837530" cy="1886256"/>
          </a:xfrm>
          <a:prstGeom prst="rect">
            <a:avLst/>
          </a:pr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51" name="Espace réservé du texte 3">
            <a:extLst>
              <a:ext uri="{FF2B5EF4-FFF2-40B4-BE49-F238E27FC236}">
                <a16:creationId xmlns:a16="http://schemas.microsoft.com/office/drawing/2014/main" id="{FBEC9EE8-4318-694C-B03E-7F7E17570BA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337800" y="203301"/>
            <a:ext cx="1438056" cy="2238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 b="0" spc="30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CA" dirty="0"/>
              <a:t>LASLIDE.COM</a:t>
            </a:r>
            <a:endParaRPr lang="fr-FR" dirty="0"/>
          </a:p>
        </p:txBody>
      </p:sp>
      <p:sp>
        <p:nvSpPr>
          <p:cNvPr id="52" name="Espace réservé du texte 3">
            <a:extLst>
              <a:ext uri="{FF2B5EF4-FFF2-40B4-BE49-F238E27FC236}">
                <a16:creationId xmlns:a16="http://schemas.microsoft.com/office/drawing/2014/main" id="{D810B5AF-B274-1C4E-981F-D138AB0439E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24620" y="170683"/>
            <a:ext cx="942756" cy="2154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00" b="1" spc="3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CA" dirty="0"/>
              <a:t>MINIMA</a:t>
            </a:r>
            <a:endParaRPr lang="fr-FR" dirty="0"/>
          </a:p>
        </p:txBody>
      </p:sp>
      <p:sp>
        <p:nvSpPr>
          <p:cNvPr id="56" name="Espace réservé du texte 11">
            <a:extLst>
              <a:ext uri="{FF2B5EF4-FFF2-40B4-BE49-F238E27FC236}">
                <a16:creationId xmlns:a16="http://schemas.microsoft.com/office/drawing/2014/main" id="{E30C6D78-2AE7-BD4E-A1A7-DD25AF9F14E4}"/>
              </a:ext>
            </a:extLst>
          </p:cNvPr>
          <p:cNvSpPr txBox="1">
            <a:spLocks/>
          </p:cNvSpPr>
          <p:nvPr userDrawn="1"/>
        </p:nvSpPr>
        <p:spPr>
          <a:xfrm>
            <a:off x="416144" y="175295"/>
            <a:ext cx="426086" cy="2238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EF9BC0-2184-3843-9354-E6BC2E6E522D}" type="slidenum">
              <a:rPr lang="fr-FR" sz="900" smtClean="0">
                <a:solidFill>
                  <a:schemeClr val="accent5"/>
                </a:solidFill>
              </a:rPr>
              <a:pPr algn="ctr"/>
              <a:t>‹n°›</a:t>
            </a:fld>
            <a:endParaRPr lang="fr-FR" sz="9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197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ne du temp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texte 12">
            <a:extLst>
              <a:ext uri="{FF2B5EF4-FFF2-40B4-BE49-F238E27FC236}">
                <a16:creationId xmlns:a16="http://schemas.microsoft.com/office/drawing/2014/main" id="{4B3E0157-37AD-3F40-939E-AF9CEEB33AC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91974" y="4337732"/>
            <a:ext cx="3008052" cy="271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accent5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2" name="Espace réservé du texte 12">
            <a:extLst>
              <a:ext uri="{FF2B5EF4-FFF2-40B4-BE49-F238E27FC236}">
                <a16:creationId xmlns:a16="http://schemas.microsoft.com/office/drawing/2014/main" id="{E44EFE58-FF1C-6041-9371-A77CED0B8F2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91974" y="4714132"/>
            <a:ext cx="3008052" cy="555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5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9" name="Espace réservé du texte 12">
            <a:extLst>
              <a:ext uri="{FF2B5EF4-FFF2-40B4-BE49-F238E27FC236}">
                <a16:creationId xmlns:a16="http://schemas.microsoft.com/office/drawing/2014/main" id="{BD410300-B5AD-5E40-A951-16EEA29A98A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91974" y="1853131"/>
            <a:ext cx="3008052" cy="3281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2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1" name="Espace réservé pour une image  10">
            <a:extLst>
              <a:ext uri="{FF2B5EF4-FFF2-40B4-BE49-F238E27FC236}">
                <a16:creationId xmlns:a16="http://schemas.microsoft.com/office/drawing/2014/main" id="{556AA624-889C-BF43-B34A-F1A6771C0A4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591974" y="2316376"/>
            <a:ext cx="3008052" cy="1886256"/>
          </a:xfrm>
          <a:prstGeom prst="rect">
            <a:avLst/>
          </a:pr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32" name="Espace réservé du texte 12">
            <a:extLst>
              <a:ext uri="{FF2B5EF4-FFF2-40B4-BE49-F238E27FC236}">
                <a16:creationId xmlns:a16="http://schemas.microsoft.com/office/drawing/2014/main" id="{594C61B8-34A3-4149-8914-EE29C97AAE7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131635" y="4032932"/>
            <a:ext cx="3008052" cy="271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accent5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59B86952-3ADF-7C4B-85D4-6B94062C8C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31635" y="4409332"/>
            <a:ext cx="3008052" cy="555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5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4" name="Espace réservé du texte 12">
            <a:extLst>
              <a:ext uri="{FF2B5EF4-FFF2-40B4-BE49-F238E27FC236}">
                <a16:creationId xmlns:a16="http://schemas.microsoft.com/office/drawing/2014/main" id="{40D3CD2B-BBB9-424B-94EE-1884C9E21AE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31635" y="1548331"/>
            <a:ext cx="3008052" cy="3281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2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5" name="Espace réservé pour une image  10">
            <a:extLst>
              <a:ext uri="{FF2B5EF4-FFF2-40B4-BE49-F238E27FC236}">
                <a16:creationId xmlns:a16="http://schemas.microsoft.com/office/drawing/2014/main" id="{FD727793-C8D5-CF43-8BB4-899F47DC979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131635" y="2011576"/>
            <a:ext cx="3008052" cy="1886256"/>
          </a:xfrm>
          <a:prstGeom prst="rect">
            <a:avLst/>
          </a:pr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36" name="Espace réservé du texte 12">
            <a:extLst>
              <a:ext uri="{FF2B5EF4-FFF2-40B4-BE49-F238E27FC236}">
                <a16:creationId xmlns:a16="http://schemas.microsoft.com/office/drawing/2014/main" id="{BD108B19-1042-AC4F-AD7B-07EED10AB90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22835" y="4032932"/>
            <a:ext cx="2837530" cy="271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accent5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37" name="Espace réservé du texte 12">
            <a:extLst>
              <a:ext uri="{FF2B5EF4-FFF2-40B4-BE49-F238E27FC236}">
                <a16:creationId xmlns:a16="http://schemas.microsoft.com/office/drawing/2014/main" id="{69896170-D9C0-1540-9E9B-A8659CD6E7A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22835" y="4409332"/>
            <a:ext cx="2837530" cy="555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5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8" name="Espace réservé du texte 12">
            <a:extLst>
              <a:ext uri="{FF2B5EF4-FFF2-40B4-BE49-F238E27FC236}">
                <a16:creationId xmlns:a16="http://schemas.microsoft.com/office/drawing/2014/main" id="{6D826EFB-5EE3-9045-9573-3B160B805A3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22835" y="1548331"/>
            <a:ext cx="2837530" cy="3281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accent2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9" name="Espace réservé pour une image  10">
            <a:extLst>
              <a:ext uri="{FF2B5EF4-FFF2-40B4-BE49-F238E27FC236}">
                <a16:creationId xmlns:a16="http://schemas.microsoft.com/office/drawing/2014/main" id="{D4ADE975-70A1-7048-8B52-35FB17F294B1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222835" y="2011576"/>
            <a:ext cx="2837530" cy="1886256"/>
          </a:xfrm>
          <a:prstGeom prst="rect">
            <a:avLst/>
          </a:pr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40" name="Espace réservé du texte 3">
            <a:extLst>
              <a:ext uri="{FF2B5EF4-FFF2-40B4-BE49-F238E27FC236}">
                <a16:creationId xmlns:a16="http://schemas.microsoft.com/office/drawing/2014/main" id="{12A75E3E-8CEB-8845-8E10-0095698759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337800" y="6322463"/>
            <a:ext cx="1438056" cy="2238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 b="0" spc="30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CA" dirty="0"/>
              <a:t>LASLIDE.COM</a:t>
            </a:r>
            <a:endParaRPr lang="fr-FR" dirty="0"/>
          </a:p>
        </p:txBody>
      </p:sp>
      <p:sp>
        <p:nvSpPr>
          <p:cNvPr id="41" name="Espace réservé du texte 3">
            <a:extLst>
              <a:ext uri="{FF2B5EF4-FFF2-40B4-BE49-F238E27FC236}">
                <a16:creationId xmlns:a16="http://schemas.microsoft.com/office/drawing/2014/main" id="{2D6D201B-B9F0-B045-AA93-C6B50C2DF19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24620" y="6322463"/>
            <a:ext cx="942756" cy="2154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 spc="3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CA" dirty="0"/>
              <a:t>MINIMA</a:t>
            </a:r>
            <a:endParaRPr lang="fr-FR" dirty="0"/>
          </a:p>
        </p:txBody>
      </p:sp>
      <p:sp>
        <p:nvSpPr>
          <p:cNvPr id="45" name="Espace réservé du texte 11">
            <a:extLst>
              <a:ext uri="{FF2B5EF4-FFF2-40B4-BE49-F238E27FC236}">
                <a16:creationId xmlns:a16="http://schemas.microsoft.com/office/drawing/2014/main" id="{8470391D-4A3A-B74B-912D-EE1918FD55F1}"/>
              </a:ext>
            </a:extLst>
          </p:cNvPr>
          <p:cNvSpPr txBox="1">
            <a:spLocks/>
          </p:cNvSpPr>
          <p:nvPr userDrawn="1"/>
        </p:nvSpPr>
        <p:spPr>
          <a:xfrm>
            <a:off x="416144" y="6294457"/>
            <a:ext cx="426086" cy="2238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EF9BC0-2184-3843-9354-E6BC2E6E522D}" type="slidenum">
              <a:rPr lang="fr-FR" sz="900" smtClean="0">
                <a:solidFill>
                  <a:schemeClr val="accent5"/>
                </a:solidFill>
              </a:rPr>
              <a:pPr algn="ctr"/>
              <a:t>‹n°›</a:t>
            </a:fld>
            <a:endParaRPr lang="fr-FR" sz="9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240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36E387-0979-D44E-8254-67A2BDDD10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45500"/>
            <a:ext cx="2966049" cy="7397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fr-CA" dirty="0"/>
              <a:t>Graphique</a:t>
            </a:r>
            <a:endParaRPr lang="fr-FR" dirty="0"/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8E75146B-823E-7248-9AC4-B1EEDD10E4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174816"/>
            <a:ext cx="2966049" cy="17593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300"/>
            </a:lvl1pPr>
          </a:lstStyle>
          <a:p>
            <a:pPr lvl="0"/>
            <a:r>
              <a:rPr lang="fr-CA" sz="1400" dirty="0"/>
              <a:t>Texte</a:t>
            </a:r>
            <a:endParaRPr lang="fr-FR" dirty="0"/>
          </a:p>
        </p:txBody>
      </p:sp>
      <p:sp>
        <p:nvSpPr>
          <p:cNvPr id="4" name="Espace réservé du texte 11">
            <a:extLst>
              <a:ext uri="{FF2B5EF4-FFF2-40B4-BE49-F238E27FC236}">
                <a16:creationId xmlns:a16="http://schemas.microsoft.com/office/drawing/2014/main" id="{EC100755-67BB-AD43-8806-97D6A82B2D43}"/>
              </a:ext>
            </a:extLst>
          </p:cNvPr>
          <p:cNvSpPr txBox="1">
            <a:spLocks/>
          </p:cNvSpPr>
          <p:nvPr userDrawn="1"/>
        </p:nvSpPr>
        <p:spPr>
          <a:xfrm>
            <a:off x="6369487" y="6294457"/>
            <a:ext cx="426086" cy="2238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DEF9BC0-2184-3843-9354-E6BC2E6E522D}" type="slidenum">
              <a:rPr lang="fr-FR" sz="900" smtClean="0">
                <a:solidFill>
                  <a:schemeClr val="accent3"/>
                </a:solidFill>
              </a:rPr>
              <a:pPr algn="l"/>
              <a:t>‹n°›</a:t>
            </a:fld>
            <a:endParaRPr lang="fr-FR" sz="900" dirty="0">
              <a:solidFill>
                <a:schemeClr val="accent3"/>
              </a:solidFill>
            </a:endParaRP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D4CFA330-E6D5-E343-9F83-061170A650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337800" y="6322463"/>
            <a:ext cx="1438056" cy="2238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 b="0" spc="3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CA" dirty="0"/>
              <a:t>LASLIDE.COM</a:t>
            </a:r>
            <a:endParaRPr lang="fr-FR" dirty="0"/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C8116D23-D66A-7044-994E-34FB3F07D7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290" y="6333026"/>
            <a:ext cx="942756" cy="2154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00" b="1" spc="3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CA" dirty="0"/>
              <a:t>MINIMA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5205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er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36E387-0979-D44E-8254-67A2BDDD10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5644" y="585100"/>
            <a:ext cx="4880711" cy="73977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>
                <a:solidFill>
                  <a:schemeClr val="accent3"/>
                </a:solidFill>
              </a:defRPr>
            </a:lvl1pPr>
          </a:lstStyle>
          <a:p>
            <a:r>
              <a:rPr lang="fr-CA" dirty="0"/>
              <a:t>GRAPHIQUE</a:t>
            </a:r>
            <a:endParaRPr lang="fr-FR" dirty="0"/>
          </a:p>
        </p:txBody>
      </p:sp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8E75146B-823E-7248-9AC4-B1EEDD10E4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5644" y="1324875"/>
            <a:ext cx="4880711" cy="4921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300"/>
            </a:lvl1pPr>
          </a:lstStyle>
          <a:p>
            <a:pPr lvl="0"/>
            <a:r>
              <a:rPr lang="fr-CA" sz="1400" dirty="0"/>
              <a:t>Texte</a:t>
            </a:r>
            <a:endParaRPr lang="fr-FR" dirty="0"/>
          </a:p>
        </p:txBody>
      </p:sp>
      <p:sp>
        <p:nvSpPr>
          <p:cNvPr id="4" name="Espace réservé du texte 11">
            <a:extLst>
              <a:ext uri="{FF2B5EF4-FFF2-40B4-BE49-F238E27FC236}">
                <a16:creationId xmlns:a16="http://schemas.microsoft.com/office/drawing/2014/main" id="{EC100755-67BB-AD43-8806-97D6A82B2D43}"/>
              </a:ext>
            </a:extLst>
          </p:cNvPr>
          <p:cNvSpPr txBox="1">
            <a:spLocks/>
          </p:cNvSpPr>
          <p:nvPr userDrawn="1"/>
        </p:nvSpPr>
        <p:spPr>
          <a:xfrm>
            <a:off x="5882956" y="6294457"/>
            <a:ext cx="426086" cy="2238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DEF9BC0-2184-3843-9354-E6BC2E6E522D}" type="slidenum">
              <a:rPr lang="fr-FR" sz="900" smtClean="0">
                <a:solidFill>
                  <a:schemeClr val="accent3"/>
                </a:solidFill>
              </a:rPr>
              <a:pPr algn="l"/>
              <a:t>‹n°›</a:t>
            </a:fld>
            <a:endParaRPr lang="fr-FR" sz="900" dirty="0">
              <a:solidFill>
                <a:schemeClr val="accent3"/>
              </a:solidFill>
            </a:endParaRP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D4CFA330-E6D5-E343-9F83-061170A650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337800" y="6322463"/>
            <a:ext cx="1438056" cy="2238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 b="0" spc="3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CA" dirty="0"/>
              <a:t>LASLIDE.COM</a:t>
            </a:r>
            <a:endParaRPr lang="fr-FR" dirty="0"/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C8116D23-D66A-7044-994E-34FB3F07D7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290" y="6333026"/>
            <a:ext cx="942756" cy="2154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00" b="1" spc="3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CA" dirty="0"/>
              <a:t>MINIMA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5036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lipse 18">
            <a:extLst>
              <a:ext uri="{FF2B5EF4-FFF2-40B4-BE49-F238E27FC236}">
                <a16:creationId xmlns:a16="http://schemas.microsoft.com/office/drawing/2014/main" id="{149AFD74-F839-304C-8DDF-0DBA4F405A48}"/>
              </a:ext>
            </a:extLst>
          </p:cNvPr>
          <p:cNvSpPr/>
          <p:nvPr userDrawn="1"/>
        </p:nvSpPr>
        <p:spPr>
          <a:xfrm>
            <a:off x="1292046" y="1383460"/>
            <a:ext cx="4486685" cy="44866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7F63142-5E46-0D4C-A88E-36B559FE61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5402" y="1130709"/>
            <a:ext cx="2361196" cy="490138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A6FC856-03E8-EF43-8763-0FF05DE114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5247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fr-CA" dirty="0"/>
              <a:t>MOCK-UP</a:t>
            </a:r>
            <a:endParaRPr lang="fr-FR" dirty="0"/>
          </a:p>
        </p:txBody>
      </p:sp>
      <p:sp>
        <p:nvSpPr>
          <p:cNvPr id="7" name="Espace réservé pour une image  5">
            <a:extLst>
              <a:ext uri="{FF2B5EF4-FFF2-40B4-BE49-F238E27FC236}">
                <a16:creationId xmlns:a16="http://schemas.microsoft.com/office/drawing/2014/main" id="{9E672721-C37A-AF43-BACB-34627E8AD8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65337" y="2190342"/>
            <a:ext cx="1622808" cy="28338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fr-FR" dirty="0"/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4B9E777E-3E7E-2D48-89E2-31349E91533B}"/>
              </a:ext>
            </a:extLst>
          </p:cNvPr>
          <p:cNvSpPr txBox="1">
            <a:spLocks/>
          </p:cNvSpPr>
          <p:nvPr userDrawn="1"/>
        </p:nvSpPr>
        <p:spPr>
          <a:xfrm>
            <a:off x="5882956" y="6294457"/>
            <a:ext cx="426086" cy="2238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DEF9BC0-2184-3843-9354-E6BC2E6E522D}" type="slidenum">
              <a:rPr lang="fr-FR" sz="900" smtClean="0">
                <a:solidFill>
                  <a:schemeClr val="accent3"/>
                </a:solidFill>
              </a:rPr>
              <a:pPr algn="l"/>
              <a:t>‹n°›</a:t>
            </a:fld>
            <a:endParaRPr lang="fr-FR" sz="900" dirty="0">
              <a:solidFill>
                <a:schemeClr val="accent3"/>
              </a:solidFill>
            </a:endParaRP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822213F2-AC66-C54C-BD17-5EEC0385F9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337800" y="6322463"/>
            <a:ext cx="1438056" cy="2238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 b="0" spc="3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CA" dirty="0"/>
              <a:t>LASLIDE.COM</a:t>
            </a:r>
            <a:endParaRPr lang="fr-FR" dirty="0"/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038478CA-EF22-9542-A86B-EE82827B00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290" y="6333026"/>
            <a:ext cx="942756" cy="2154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00" b="1" spc="3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CA" dirty="0"/>
              <a:t>MINIMA</a:t>
            </a:r>
            <a:endParaRPr lang="fr-FR" dirty="0"/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0EAE92A-555D-954A-BC22-364459761F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96480" y="2336165"/>
            <a:ext cx="2941320" cy="25812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/>
            <a:r>
              <a:rPr lang="fr-CA" sz="1400" dirty="0"/>
              <a:t>Texte</a:t>
            </a:r>
            <a:endParaRPr lang="fr-FR" dirty="0"/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6E581DC-4E89-FC4D-B84E-228E4BFCF1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26563" y="3792037"/>
            <a:ext cx="2408714" cy="4778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accent5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fr-FR" dirty="0"/>
              <a:t>STATISTIQUE 2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A6B5E87B-6D6E-7F44-A4B9-A8414942EF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36880" y="4269874"/>
            <a:ext cx="2408713" cy="10610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CA" sz="1400" dirty="0"/>
              <a:t>Texte</a:t>
            </a:r>
            <a:endParaRPr lang="fr-FR" dirty="0"/>
          </a:p>
        </p:txBody>
      </p:sp>
      <p:sp>
        <p:nvSpPr>
          <p:cNvPr id="22" name="Espace réservé du texte 12">
            <a:extLst>
              <a:ext uri="{FF2B5EF4-FFF2-40B4-BE49-F238E27FC236}">
                <a16:creationId xmlns:a16="http://schemas.microsoft.com/office/drawing/2014/main" id="{CEDB45D5-9289-2143-A077-ACD837EAE1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26563" y="2260599"/>
            <a:ext cx="2408713" cy="15219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8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fr-CA" dirty="0"/>
              <a:t>10 </a:t>
            </a:r>
          </a:p>
        </p:txBody>
      </p:sp>
    </p:spTree>
    <p:extLst>
      <p:ext uri="{BB962C8B-B14F-4D97-AF65-F5344CB8AC3E}">
        <p14:creationId xmlns:p14="http://schemas.microsoft.com/office/powerpoint/2010/main" val="93839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5347C3-49C8-B044-BC44-6AF1107027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7456" y="1703555"/>
            <a:ext cx="3200400" cy="65303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SOMMAIRE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7606315-990B-A140-86ED-CF5ACD4371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7457" y="2883759"/>
            <a:ext cx="3200400" cy="2685497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50000"/>
              </a:lnSpc>
              <a:buClr>
                <a:schemeClr val="accent2"/>
              </a:buClr>
              <a:buFont typeface="+mj-lt"/>
              <a:buAutoNum type="arabicPeriod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Première section </a:t>
            </a:r>
          </a:p>
          <a:p>
            <a:pPr lvl="0"/>
            <a:r>
              <a:rPr lang="fr-FR" dirty="0"/>
              <a:t>Deuxième section </a:t>
            </a:r>
          </a:p>
          <a:p>
            <a:pPr lvl="0"/>
            <a:r>
              <a:rPr lang="fr-FR" dirty="0"/>
              <a:t>Troisième section </a:t>
            </a:r>
          </a:p>
          <a:p>
            <a:pPr lvl="0"/>
            <a:r>
              <a:rPr lang="fr-FR" dirty="0"/>
              <a:t>Quatrième section </a:t>
            </a:r>
          </a:p>
          <a:p>
            <a:pPr lvl="0"/>
            <a:r>
              <a:rPr lang="fr-FR" dirty="0"/>
              <a:t>Cinquième section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1A1516AD-9407-9F40-8918-090ECE498B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907933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fr-FR" dirty="0"/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4DB70923-C521-DE4C-992B-801403F7AC70}"/>
              </a:ext>
            </a:extLst>
          </p:cNvPr>
          <p:cNvSpPr txBox="1">
            <a:spLocks/>
          </p:cNvSpPr>
          <p:nvPr userDrawn="1"/>
        </p:nvSpPr>
        <p:spPr>
          <a:xfrm>
            <a:off x="6369487" y="6294457"/>
            <a:ext cx="426086" cy="2238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DEF9BC0-2184-3843-9354-E6BC2E6E522D}" type="slidenum">
              <a:rPr lang="fr-FR" sz="900" smtClean="0">
                <a:solidFill>
                  <a:schemeClr val="bg1"/>
                </a:solidFill>
              </a:rPr>
              <a:pPr algn="l"/>
              <a:t>‹n°›</a:t>
            </a:fld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4C34B78E-9AEC-8147-8EBE-E39A5448B0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45800" y="339726"/>
            <a:ext cx="942756" cy="2154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00" b="1" spc="3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CA" dirty="0"/>
              <a:t>MINIMA</a:t>
            </a:r>
            <a:endParaRPr lang="fr-FR" dirty="0"/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10262FBA-5046-2542-86C7-B08EE8DCD3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337800" y="6322463"/>
            <a:ext cx="1438056" cy="2238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 b="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fr-CA" dirty="0"/>
              <a:t>LASLIDE.COM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9705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83EAE86E-B1E8-B543-ADAF-770E50B8AB6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BED6A23-8AA1-0E49-BC7B-8973C2DEF8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3796" y="2975609"/>
            <a:ext cx="4864407" cy="906781"/>
          </a:xfrm>
          <a:prstGeom prst="rect">
            <a:avLst/>
          </a:prstGeom>
          <a:noFill/>
        </p:spPr>
        <p:txBody>
          <a:bodyPr/>
          <a:lstStyle>
            <a:lvl1pPr algn="ctr">
              <a:defRPr b="1" spc="6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SECTION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606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À propo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6071BA-68BC-2E4E-8741-CCE9A06FE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5784" y="1353979"/>
            <a:ext cx="3472874" cy="76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À PROPOS</a:t>
            </a:r>
            <a:endParaRPr lang="fr-FR" dirty="0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F96BF926-C5B6-D043-A238-E5685E3170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0B17FB84-B743-EB47-A660-BEDDB6E34A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25785" y="2402839"/>
            <a:ext cx="3472874" cy="32511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/>
            <a:r>
              <a:rPr lang="fr-CA" sz="1400" dirty="0"/>
              <a:t>Texte</a:t>
            </a:r>
            <a:endParaRPr lang="fr-FR" dirty="0"/>
          </a:p>
        </p:txBody>
      </p:sp>
      <p:sp>
        <p:nvSpPr>
          <p:cNvPr id="5" name="Espace réservé du texte 11">
            <a:extLst>
              <a:ext uri="{FF2B5EF4-FFF2-40B4-BE49-F238E27FC236}">
                <a16:creationId xmlns:a16="http://schemas.microsoft.com/office/drawing/2014/main" id="{D8F3DDA7-7671-BA40-BB58-35DC5E65D4CE}"/>
              </a:ext>
            </a:extLst>
          </p:cNvPr>
          <p:cNvSpPr txBox="1">
            <a:spLocks/>
          </p:cNvSpPr>
          <p:nvPr userDrawn="1"/>
        </p:nvSpPr>
        <p:spPr>
          <a:xfrm>
            <a:off x="6369487" y="6294457"/>
            <a:ext cx="426086" cy="2238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DEF9BC0-2184-3843-9354-E6BC2E6E522D}" type="slidenum">
              <a:rPr lang="fr-FR" sz="900" smtClean="0">
                <a:solidFill>
                  <a:schemeClr val="bg1"/>
                </a:solidFill>
              </a:rPr>
              <a:pPr algn="l"/>
              <a:t>‹n°›</a:t>
            </a:fld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3C7A41F1-82CE-1243-9308-20FAF46F56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45800" y="339726"/>
            <a:ext cx="942756" cy="2154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00" b="1" spc="3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CA" dirty="0"/>
              <a:t>MINIMA</a:t>
            </a:r>
            <a:endParaRPr lang="fr-FR" dirty="0"/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A1BDC860-43D5-8449-BA89-873D1B000D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337800" y="6322463"/>
            <a:ext cx="1438056" cy="2238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 b="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fr-CA" dirty="0"/>
              <a:t>LASLIDE.COM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278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60E2C6-2102-2C44-A0E0-73FD88182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9000" y="1803400"/>
            <a:ext cx="4097560" cy="32511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 b="1">
                <a:solidFill>
                  <a:schemeClr val="accent2"/>
                </a:solidFill>
              </a:defRPr>
            </a:lvl1pPr>
          </a:lstStyle>
          <a:p>
            <a:r>
              <a:rPr lang="fr-CA" dirty="0"/>
              <a:t>CONTENU ÉCRIT</a:t>
            </a:r>
            <a:endParaRPr lang="fr-FR" dirty="0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FDB13D9-8266-9D4F-A96D-43DDD4CE2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42160" y="1803399"/>
            <a:ext cx="2767519" cy="32511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buNone/>
              <a:defRPr sz="1300">
                <a:latin typeface="+mn-lt"/>
              </a:defRPr>
            </a:lvl1pPr>
          </a:lstStyle>
          <a:p>
            <a:pPr lvl="0"/>
            <a:r>
              <a:rPr lang="fr-CA" sz="1400" dirty="0"/>
              <a:t>Texte</a:t>
            </a:r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BACA79C2-4D6E-0345-8E97-6F0E4FDFA9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58992" y="1803399"/>
            <a:ext cx="2767519" cy="32511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buNone/>
              <a:defRPr sz="1300"/>
            </a:lvl1pPr>
          </a:lstStyle>
          <a:p>
            <a:pPr lvl="0"/>
            <a:r>
              <a:rPr lang="fr-CA" sz="1400" dirty="0"/>
              <a:t>Texte</a:t>
            </a:r>
            <a:endParaRPr lang="fr-FR" dirty="0"/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6909277F-361B-224C-B9B1-B3A27955B9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337800" y="6322463"/>
            <a:ext cx="1438056" cy="2238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 b="0" spc="3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CA" dirty="0"/>
              <a:t>LASLIDE.COM</a:t>
            </a:r>
            <a:endParaRPr lang="fr-FR" dirty="0"/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85E7483C-2178-DE4D-8382-E5AE4A7E6A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290" y="6333026"/>
            <a:ext cx="942756" cy="2154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00" b="1" spc="3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CA" dirty="0"/>
              <a:t>MINIMA</a:t>
            </a:r>
            <a:endParaRPr lang="fr-FR" dirty="0"/>
          </a:p>
        </p:txBody>
      </p:sp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EA9103F2-4B96-0940-BCB2-6CF4B37E51F0}"/>
              </a:ext>
            </a:extLst>
          </p:cNvPr>
          <p:cNvSpPr txBox="1">
            <a:spLocks/>
          </p:cNvSpPr>
          <p:nvPr userDrawn="1"/>
        </p:nvSpPr>
        <p:spPr>
          <a:xfrm>
            <a:off x="5882957" y="6294457"/>
            <a:ext cx="426086" cy="2238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EF9BC0-2184-3843-9354-E6BC2E6E522D}" type="slidenum">
              <a:rPr lang="fr-FR" sz="900" smtClean="0">
                <a:solidFill>
                  <a:schemeClr val="accent3"/>
                </a:solidFill>
              </a:rPr>
              <a:pPr algn="ctr"/>
              <a:t>‹n°›</a:t>
            </a:fld>
            <a:endParaRPr lang="fr-FR" sz="9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802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367808-6ACB-1744-8E7C-DD92C856C4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6760" y="1949450"/>
            <a:ext cx="2941320" cy="3867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chemeClr val="accent2"/>
                </a:solidFill>
              </a:defRPr>
            </a:lvl1pPr>
          </a:lstStyle>
          <a:p>
            <a:r>
              <a:rPr lang="fr-CA" dirty="0"/>
              <a:t>SOUS-TITRE</a:t>
            </a:r>
            <a:endParaRPr lang="fr-FR" dirty="0"/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970DD3B4-B47A-D840-9CE3-B87F3A9061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16760" y="2336165"/>
            <a:ext cx="2941320" cy="25812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/>
            <a:r>
              <a:rPr lang="fr-CA" sz="1400" dirty="0"/>
              <a:t>Texte</a:t>
            </a:r>
            <a:endParaRPr lang="fr-FR" dirty="0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8EC1EFBD-6593-6A48-BAB5-A200813DC2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60645" y="1949450"/>
            <a:ext cx="5213350" cy="2968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2A7CE69C-6527-1C4E-94B0-96302D19EE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337800" y="6322463"/>
            <a:ext cx="1438056" cy="2238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 b="0" spc="3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CA" dirty="0"/>
              <a:t>LASLIDE.COM</a:t>
            </a:r>
            <a:endParaRPr lang="fr-FR" dirty="0"/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FBEB4697-6D16-5F4B-9062-D52D7E652F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290" y="6333026"/>
            <a:ext cx="942756" cy="2154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00" b="1" spc="3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CA" dirty="0"/>
              <a:t>MINIMA</a:t>
            </a:r>
            <a:endParaRPr lang="fr-FR" dirty="0"/>
          </a:p>
        </p:txBody>
      </p:sp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0917BEDA-44C7-C74A-BD0F-469AD5AB0C4B}"/>
              </a:ext>
            </a:extLst>
          </p:cNvPr>
          <p:cNvSpPr txBox="1">
            <a:spLocks/>
          </p:cNvSpPr>
          <p:nvPr userDrawn="1"/>
        </p:nvSpPr>
        <p:spPr>
          <a:xfrm>
            <a:off x="5882957" y="6294457"/>
            <a:ext cx="426086" cy="2238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EF9BC0-2184-3843-9354-E6BC2E6E522D}" type="slidenum">
              <a:rPr lang="fr-FR" sz="900" smtClean="0">
                <a:solidFill>
                  <a:schemeClr val="accent3"/>
                </a:solidFill>
              </a:rPr>
              <a:pPr algn="ctr"/>
              <a:t>‹n°›</a:t>
            </a:fld>
            <a:endParaRPr lang="fr-FR" sz="9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85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cré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367808-6ACB-1744-8E7C-DD92C856C4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7205" y="3088638"/>
            <a:ext cx="2690495" cy="4800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fr-CA" dirty="0"/>
              <a:t>SOUS-TITRE</a:t>
            </a:r>
            <a:endParaRPr lang="fr-FR" dirty="0"/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970DD3B4-B47A-D840-9CE3-B87F3A9061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07206" y="3800472"/>
            <a:ext cx="5213349" cy="2161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/>
            <a:r>
              <a:rPr lang="fr-CA" sz="1400" dirty="0"/>
              <a:t>Texte</a:t>
            </a:r>
            <a:endParaRPr lang="fr-FR" dirty="0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8EC1EFBD-6593-6A48-BAB5-A200813DC2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07205" y="0"/>
            <a:ext cx="5213350" cy="28568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pour une image  7">
            <a:extLst>
              <a:ext uri="{FF2B5EF4-FFF2-40B4-BE49-F238E27FC236}">
                <a16:creationId xmlns:a16="http://schemas.microsoft.com/office/drawing/2014/main" id="{A076C2C9-2A14-6842-96C9-D29F79F672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71119" y="-1"/>
            <a:ext cx="4114800" cy="685800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fr-FR" dirty="0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1BA24C39-4EDF-3F4B-9755-F89B118E6B56}"/>
              </a:ext>
            </a:extLst>
          </p:cNvPr>
          <p:cNvSpPr txBox="1">
            <a:spLocks/>
          </p:cNvSpPr>
          <p:nvPr userDrawn="1"/>
        </p:nvSpPr>
        <p:spPr>
          <a:xfrm>
            <a:off x="6369487" y="6294457"/>
            <a:ext cx="426086" cy="2238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DEF9BC0-2184-3843-9354-E6BC2E6E522D}" type="slidenum">
              <a:rPr lang="fr-FR" sz="900" smtClean="0">
                <a:solidFill>
                  <a:schemeClr val="accent3"/>
                </a:solidFill>
              </a:rPr>
              <a:pPr algn="l"/>
              <a:t>‹n°›</a:t>
            </a:fld>
            <a:endParaRPr lang="fr-FR" sz="900" dirty="0">
              <a:solidFill>
                <a:schemeClr val="accent3"/>
              </a:solidFill>
            </a:endParaRP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48281164-387E-9646-881D-0F5BDA88D2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45800" y="339726"/>
            <a:ext cx="942756" cy="2154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00" b="1" spc="3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CA" dirty="0"/>
              <a:t>MINIMA</a:t>
            </a:r>
            <a:endParaRPr lang="fr-FR" dirty="0"/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95D5A76C-314C-9E4D-B3F3-6E890FE177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337800" y="6322463"/>
            <a:ext cx="1438056" cy="2238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 b="0" spc="3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CA" dirty="0"/>
              <a:t>LASLIDE.COM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771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list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F4F33397-2643-964F-B1D6-79B39AC2A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9000" y="1803400"/>
            <a:ext cx="3613150" cy="325119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000" b="1">
                <a:solidFill>
                  <a:schemeClr val="accent2"/>
                </a:solidFill>
              </a:defRPr>
            </a:lvl1pPr>
          </a:lstStyle>
          <a:p>
            <a:r>
              <a:rPr lang="fr-CA" dirty="0"/>
              <a:t>Texte et Liste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4221516-911F-1E4E-8F89-EC1501E6BA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47890" y="1853505"/>
            <a:ext cx="3613150" cy="67675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A" sz="1400" dirty="0"/>
              <a:t>Texte</a:t>
            </a:r>
            <a:endParaRPr lang="fr-FR" dirty="0"/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F635D4B2-6920-0245-AF5C-4504DCCC36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337800" y="6322463"/>
            <a:ext cx="1438056" cy="2238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 b="0" spc="3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CA" dirty="0"/>
              <a:t>LASLIDE.COM</a:t>
            </a:r>
            <a:endParaRPr lang="fr-FR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4AC4668C-C9B5-3F4B-BE47-433B2E7840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290" y="6333026"/>
            <a:ext cx="942756" cy="2154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00" b="1" spc="3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CA" dirty="0"/>
              <a:t>MINIMA</a:t>
            </a:r>
            <a:endParaRPr lang="fr-FR" dirty="0"/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A81D3BFF-652E-8640-B28D-632AF5B579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47890" y="1277307"/>
            <a:ext cx="3613150" cy="4262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CA" sz="1400" dirty="0"/>
              <a:t>SOUS-TITRE</a:t>
            </a:r>
            <a:endParaRPr lang="fr-FR" dirty="0"/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25A7FFD3-502F-9A44-A0A6-6914887EC7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47890" y="3466404"/>
            <a:ext cx="3613150" cy="67675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A" sz="1400" dirty="0"/>
              <a:t>Texte</a:t>
            </a:r>
            <a:endParaRPr lang="fr-FR" dirty="0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27B7F36D-43C6-7348-9DA0-D07CAC74A0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47890" y="2890206"/>
            <a:ext cx="3613150" cy="4262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CA" sz="1400" dirty="0"/>
              <a:t>SOUS-TITRE</a:t>
            </a:r>
            <a:endParaRPr lang="fr-FR" sz="1400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9853C2C3-5177-5C4C-BD48-06E6C41762C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47890" y="5079306"/>
            <a:ext cx="3613150" cy="67675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A" sz="1400" dirty="0"/>
              <a:t>Texte</a:t>
            </a:r>
            <a:endParaRPr lang="fr-FR" dirty="0"/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A6CC71C0-B6C4-5D4B-AB09-39B6560522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47890" y="4503108"/>
            <a:ext cx="3613150" cy="4262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CA" sz="1400" dirty="0"/>
              <a:t>SOUS-TITRE</a:t>
            </a:r>
            <a:endParaRPr lang="fr-FR" sz="14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5363FD-EE0C-1140-ACFB-E272F7E1C6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24525" y="1309231"/>
            <a:ext cx="839113" cy="8380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CA" dirty="0"/>
              <a:t>1</a:t>
            </a:r>
            <a:endParaRPr lang="fr-FR" dirty="0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AC5D0671-537D-D24B-951A-9C5F930E91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24525" y="2912563"/>
            <a:ext cx="839113" cy="8380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CA" dirty="0"/>
              <a:t>2</a:t>
            </a:r>
            <a:endParaRPr lang="fr-FR" dirty="0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11924334-1806-8F43-8D3F-ECDB8E0B673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24525" y="4515895"/>
            <a:ext cx="839113" cy="8380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CA" dirty="0"/>
              <a:t>3</a:t>
            </a:r>
            <a:endParaRPr lang="fr-FR" dirty="0"/>
          </a:p>
        </p:txBody>
      </p:sp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812821C5-6CDA-D74B-8560-1A3F0B489B28}"/>
              </a:ext>
            </a:extLst>
          </p:cNvPr>
          <p:cNvSpPr txBox="1">
            <a:spLocks/>
          </p:cNvSpPr>
          <p:nvPr userDrawn="1"/>
        </p:nvSpPr>
        <p:spPr>
          <a:xfrm>
            <a:off x="5882957" y="6294457"/>
            <a:ext cx="426086" cy="2238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EF9BC0-2184-3843-9354-E6BC2E6E522D}" type="slidenum">
              <a:rPr lang="fr-FR" sz="900" smtClean="0">
                <a:solidFill>
                  <a:schemeClr val="accent3"/>
                </a:solidFill>
              </a:rPr>
              <a:pPr algn="ctr"/>
              <a:t>‹n°›</a:t>
            </a:fld>
            <a:endParaRPr lang="fr-FR" sz="9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80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6F05C985-F8F6-D54D-97B9-FD663F07F0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2274" y="4299494"/>
            <a:ext cx="2657205" cy="4381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Service numéro 1</a:t>
            </a:r>
            <a:endParaRPr lang="fr-FR" dirty="0"/>
          </a:p>
        </p:txBody>
      </p:sp>
      <p:sp>
        <p:nvSpPr>
          <p:cNvPr id="7" name="Espace réservé pour une image  7">
            <a:extLst>
              <a:ext uri="{FF2B5EF4-FFF2-40B4-BE49-F238E27FC236}">
                <a16:creationId xmlns:a16="http://schemas.microsoft.com/office/drawing/2014/main" id="{2EF2981F-901F-8F43-821B-29905A63B4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082274" y="1127342"/>
            <a:ext cx="2657205" cy="300324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fr-FR" dirty="0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id="{FADE2911-020A-A546-B3FF-946C0A43D3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1902" y="1127342"/>
            <a:ext cx="2657205" cy="300324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fr-FR" dirty="0"/>
          </a:p>
        </p:txBody>
      </p:sp>
      <p:sp>
        <p:nvSpPr>
          <p:cNvPr id="13" name="Espace réservé pour une image  7">
            <a:extLst>
              <a:ext uri="{FF2B5EF4-FFF2-40B4-BE49-F238E27FC236}">
                <a16:creationId xmlns:a16="http://schemas.microsoft.com/office/drawing/2014/main" id="{303D7E03-D6F9-F84E-A395-6729405E37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14970" y="1127342"/>
            <a:ext cx="2657205" cy="300324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fr-FR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BA91DE3A-4BF7-A048-9367-2A304E1B1C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61585" y="4299494"/>
            <a:ext cx="2657721" cy="4778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fr-FR" dirty="0"/>
              <a:t>Service numéro 2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FDA3F53F-6EF5-7241-905A-BE807C44A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15289" y="4299494"/>
            <a:ext cx="2640964" cy="4476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Service numéro 3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0D8ED473-93B6-B242-8EE2-8DC6A34D4D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82275" y="4906554"/>
            <a:ext cx="2640964" cy="10610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CA" sz="1400" dirty="0"/>
              <a:t>Texte</a:t>
            </a:r>
            <a:endParaRPr lang="fr-FR" dirty="0"/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532BB45A-D449-2945-9A76-CB6A1073DA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71904" y="4936081"/>
            <a:ext cx="2640964" cy="10610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CA" sz="1400" dirty="0"/>
              <a:t>Texte</a:t>
            </a:r>
            <a:endParaRPr lang="fr-FR" dirty="0"/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98AB6D08-1745-5D4B-B48B-3A15E8B233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4974" y="4906554"/>
            <a:ext cx="2640964" cy="10610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CA" sz="1400" dirty="0"/>
              <a:t>Texte</a:t>
            </a:r>
            <a:endParaRPr lang="fr-FR" dirty="0"/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075EDB07-C676-364F-AA01-BDB3E7006677}"/>
              </a:ext>
            </a:extLst>
          </p:cNvPr>
          <p:cNvSpPr txBox="1">
            <a:spLocks/>
          </p:cNvSpPr>
          <p:nvPr userDrawn="1"/>
        </p:nvSpPr>
        <p:spPr>
          <a:xfrm>
            <a:off x="5882957" y="6294457"/>
            <a:ext cx="426086" cy="2238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EF9BC0-2184-3843-9354-E6BC2E6E522D}" type="slidenum">
              <a:rPr lang="fr-FR" sz="900" smtClean="0">
                <a:solidFill>
                  <a:schemeClr val="bg1"/>
                </a:solidFill>
              </a:rPr>
              <a:pPr algn="ctr"/>
              <a:t>‹n°›</a:t>
            </a:fld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1B3BE1EB-1EBD-FC41-A59D-E032DF086A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337800" y="6322463"/>
            <a:ext cx="1438056" cy="22383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 b="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fr-CA" dirty="0"/>
              <a:t>LASLIDE.COM</a:t>
            </a:r>
            <a:endParaRPr lang="fr-FR" dirty="0"/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9F916208-EDE9-D541-9EDD-5E7B675034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9290" y="6333026"/>
            <a:ext cx="942756" cy="2154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00" b="1" spc="3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CA" dirty="0"/>
              <a:t>MINIMA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D06369-2A16-9B47-86A9-53048A56DC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6200000">
            <a:off x="-1448301" y="3208560"/>
            <a:ext cx="4840297" cy="677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CA" dirty="0"/>
              <a:t>NOS SERVICES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9793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E01363A-F07A-D94B-8CB5-5F2EEFE03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396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  <p:sldLayoutId id="2147483662" r:id="rId14"/>
    <p:sldLayoutId id="2147483666" r:id="rId15"/>
    <p:sldLayoutId id="2147483663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0429A0-235D-B548-A19F-2BC78A7445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fr-FR" sz="1600" spc="1500" dirty="0">
                <a:solidFill>
                  <a:schemeClr val="accent2"/>
                </a:solidFill>
              </a:rPr>
              <a:t>LES ESSENTIELS</a:t>
            </a:r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76257A26-35D7-414F-86A3-26F15148A16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0805" r="-6" b="-20796"/>
          <a:stretch/>
        </p:blipFill>
        <p:spPr>
          <a:xfrm>
            <a:off x="3232150" y="2877242"/>
            <a:ext cx="5653088" cy="912813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54E4DB-CC00-D84E-A33A-378EE475CA6A}"/>
              </a:ext>
            </a:extLst>
          </p:cNvPr>
          <p:cNvSpPr/>
          <p:nvPr/>
        </p:nvSpPr>
        <p:spPr>
          <a:xfrm rot="5400000">
            <a:off x="5895583" y="-883085"/>
            <a:ext cx="400833" cy="21670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E665EB-1DAF-1441-A4BF-180033585FF9}"/>
              </a:ext>
            </a:extLst>
          </p:cNvPr>
          <p:cNvSpPr/>
          <p:nvPr/>
        </p:nvSpPr>
        <p:spPr>
          <a:xfrm rot="5400000">
            <a:off x="5895583" y="5580345"/>
            <a:ext cx="400833" cy="21670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6061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5A980F-CD21-A841-8164-B8807232E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dirty="0"/>
              <a:t>RÉFLEXION</a:t>
            </a:r>
          </a:p>
        </p:txBody>
      </p:sp>
      <p:pic>
        <p:nvPicPr>
          <p:cNvPr id="17" name="Espace réservé pour une image  16">
            <a:extLst>
              <a:ext uri="{FF2B5EF4-FFF2-40B4-BE49-F238E27FC236}">
                <a16:creationId xmlns:a16="http://schemas.microsoft.com/office/drawing/2014/main" id="{D849239C-4D3D-7D45-A7C0-FAAF341B8BF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Espace réservé pour une image  19">
            <a:extLst>
              <a:ext uri="{FF2B5EF4-FFF2-40B4-BE49-F238E27FC236}">
                <a16:creationId xmlns:a16="http://schemas.microsoft.com/office/drawing/2014/main" id="{47D09938-7D95-264A-A650-9A3486802E2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Espace réservé pour une image  21">
            <a:extLst>
              <a:ext uri="{FF2B5EF4-FFF2-40B4-BE49-F238E27FC236}">
                <a16:creationId xmlns:a16="http://schemas.microsoft.com/office/drawing/2014/main" id="{3CB8F17E-ADBE-294A-9D2B-59CB217EE66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45FF291-9573-EE4D-9DD9-5CA8E7E2EF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fr-FR" dirty="0"/>
              <a:t>CRÉATION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33660A4-7E95-7744-A830-B1A9036591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algn="l"/>
            <a:r>
              <a:rPr lang="fr-FR" dirty="0"/>
              <a:t>IMPRESSION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45FE3B15-A84C-B747-A22C-C26120FAB8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A" dirty="0" err="1"/>
              <a:t>Lorem</a:t>
            </a:r>
            <a:r>
              <a:rPr lang="fr-CA" dirty="0"/>
              <a:t> </a:t>
            </a:r>
            <a:r>
              <a:rPr lang="fr-CA" dirty="0" err="1"/>
              <a:t>ipsum</a:t>
            </a:r>
            <a:r>
              <a:rPr lang="fr-CA" dirty="0"/>
              <a:t> </a:t>
            </a:r>
            <a:r>
              <a:rPr lang="fr-CA" dirty="0" err="1"/>
              <a:t>dolor</a:t>
            </a:r>
            <a:r>
              <a:rPr lang="fr-CA" dirty="0"/>
              <a:t> </a:t>
            </a:r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, </a:t>
            </a:r>
            <a:r>
              <a:rPr lang="fr-CA" dirty="0" err="1"/>
              <a:t>sed</a:t>
            </a:r>
            <a:r>
              <a:rPr lang="fr-CA" dirty="0"/>
              <a:t> do </a:t>
            </a:r>
            <a:r>
              <a:rPr lang="fr-CA" dirty="0" err="1"/>
              <a:t>eiusmod</a:t>
            </a:r>
            <a:r>
              <a:rPr lang="fr-CA" dirty="0"/>
              <a:t> </a:t>
            </a:r>
            <a:r>
              <a:rPr lang="fr-CA" dirty="0" err="1"/>
              <a:t>tempor</a:t>
            </a:r>
            <a:r>
              <a:rPr lang="fr-CA" dirty="0"/>
              <a:t> </a:t>
            </a:r>
            <a:r>
              <a:rPr lang="fr-CA" dirty="0" err="1"/>
              <a:t>incididunt</a:t>
            </a:r>
            <a:endParaRPr lang="fr-FR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2A1C3612-B5C0-DF44-B23E-AB5AD23BF4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CA" dirty="0" err="1"/>
              <a:t>Lorem</a:t>
            </a:r>
            <a:r>
              <a:rPr lang="fr-CA" dirty="0"/>
              <a:t> </a:t>
            </a:r>
            <a:r>
              <a:rPr lang="fr-CA" dirty="0" err="1"/>
              <a:t>ipsum</a:t>
            </a:r>
            <a:r>
              <a:rPr lang="fr-CA" dirty="0"/>
              <a:t> </a:t>
            </a:r>
            <a:r>
              <a:rPr lang="fr-CA" dirty="0" err="1"/>
              <a:t>dolor</a:t>
            </a:r>
            <a:r>
              <a:rPr lang="fr-CA" dirty="0"/>
              <a:t> </a:t>
            </a:r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, </a:t>
            </a:r>
            <a:r>
              <a:rPr lang="fr-CA" dirty="0" err="1"/>
              <a:t>sed</a:t>
            </a:r>
            <a:r>
              <a:rPr lang="fr-CA" dirty="0"/>
              <a:t> do </a:t>
            </a:r>
            <a:r>
              <a:rPr lang="fr-CA" dirty="0" err="1"/>
              <a:t>eiusmod</a:t>
            </a:r>
            <a:r>
              <a:rPr lang="fr-CA" dirty="0"/>
              <a:t> </a:t>
            </a:r>
            <a:r>
              <a:rPr lang="fr-CA" dirty="0" err="1"/>
              <a:t>tempor</a:t>
            </a:r>
            <a:r>
              <a:rPr lang="fr-CA" dirty="0"/>
              <a:t> </a:t>
            </a:r>
            <a:r>
              <a:rPr lang="fr-CA" dirty="0" err="1"/>
              <a:t>incididunt</a:t>
            </a:r>
            <a:endParaRPr lang="fr-FR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F53D371-3195-744A-8A50-3E5B982508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CA" dirty="0" err="1"/>
              <a:t>Lorem</a:t>
            </a:r>
            <a:r>
              <a:rPr lang="fr-CA" dirty="0"/>
              <a:t> </a:t>
            </a:r>
            <a:r>
              <a:rPr lang="fr-CA" dirty="0" err="1"/>
              <a:t>ipsum</a:t>
            </a:r>
            <a:r>
              <a:rPr lang="fr-CA" dirty="0"/>
              <a:t> </a:t>
            </a:r>
            <a:r>
              <a:rPr lang="fr-CA" dirty="0" err="1"/>
              <a:t>dolor</a:t>
            </a:r>
            <a:r>
              <a:rPr lang="fr-CA" dirty="0"/>
              <a:t> </a:t>
            </a:r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, </a:t>
            </a:r>
            <a:r>
              <a:rPr lang="fr-CA" dirty="0" err="1"/>
              <a:t>sed</a:t>
            </a:r>
            <a:r>
              <a:rPr lang="fr-CA" dirty="0"/>
              <a:t> do </a:t>
            </a:r>
            <a:r>
              <a:rPr lang="fr-CA" dirty="0" err="1"/>
              <a:t>eiusmod</a:t>
            </a:r>
            <a:r>
              <a:rPr lang="fr-CA" dirty="0"/>
              <a:t> </a:t>
            </a:r>
            <a:r>
              <a:rPr lang="fr-CA" dirty="0" err="1"/>
              <a:t>tempor</a:t>
            </a:r>
            <a:r>
              <a:rPr lang="fr-CA" dirty="0"/>
              <a:t> </a:t>
            </a:r>
            <a:r>
              <a:rPr lang="fr-CA" dirty="0" err="1"/>
              <a:t>incididunt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C5AA7E-90D9-A149-B482-1D885F564D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LASLIDE.COM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2A46D1-1385-3648-AB95-63A222F7EE5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MINIMA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75336E80-73CF-D34E-B73C-C3534F97AD4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NOS SERVICES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433DA5-9C34-594B-9849-0DFCD13CC44B}"/>
              </a:ext>
            </a:extLst>
          </p:cNvPr>
          <p:cNvSpPr/>
          <p:nvPr/>
        </p:nvSpPr>
        <p:spPr>
          <a:xfrm rot="5400000">
            <a:off x="5917124" y="-1287918"/>
            <a:ext cx="400833" cy="18844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92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7" grpId="0" build="p"/>
      <p:bldP spid="14" grpId="0" build="p"/>
      <p:bldP spid="15" grpId="0" build="p"/>
      <p:bldP spid="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lipse 22">
            <a:extLst>
              <a:ext uri="{FF2B5EF4-FFF2-40B4-BE49-F238E27FC236}">
                <a16:creationId xmlns:a16="http://schemas.microsoft.com/office/drawing/2014/main" id="{F8A30941-61F0-DD4E-9997-D0ED1D6A4855}"/>
              </a:ext>
            </a:extLst>
          </p:cNvPr>
          <p:cNvSpPr/>
          <p:nvPr/>
        </p:nvSpPr>
        <p:spPr>
          <a:xfrm>
            <a:off x="3844304" y="1539169"/>
            <a:ext cx="4486685" cy="44866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CFE3832-35DF-844C-A8D5-0B59D3A9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STATISTIQUE 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B2C1172-5D66-9840-B657-235C5AF4AA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STATISTIQUE 2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CBC1C4A-D36A-DB43-93C0-30526DAF6F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r-FR" dirty="0"/>
              <a:t>STATISTIQUE 3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5EFFDCE-280E-E04D-A08B-F18D408A73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CA" dirty="0" err="1"/>
              <a:t>Lorem</a:t>
            </a:r>
            <a:r>
              <a:rPr lang="fr-CA" dirty="0"/>
              <a:t> </a:t>
            </a:r>
            <a:r>
              <a:rPr lang="fr-CA" dirty="0" err="1"/>
              <a:t>ipsum</a:t>
            </a:r>
            <a:r>
              <a:rPr lang="fr-CA" dirty="0"/>
              <a:t> </a:t>
            </a:r>
            <a:r>
              <a:rPr lang="fr-CA" dirty="0" err="1"/>
              <a:t>dolor</a:t>
            </a:r>
            <a:r>
              <a:rPr lang="fr-CA" dirty="0"/>
              <a:t> </a:t>
            </a:r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, </a:t>
            </a:r>
            <a:r>
              <a:rPr lang="fr-CA" dirty="0" err="1"/>
              <a:t>sed</a:t>
            </a:r>
            <a:r>
              <a:rPr lang="fr-CA" dirty="0"/>
              <a:t> do </a:t>
            </a:r>
            <a:r>
              <a:rPr lang="fr-CA" dirty="0" err="1"/>
              <a:t>eiusmod</a:t>
            </a:r>
            <a:r>
              <a:rPr lang="fr-CA" dirty="0"/>
              <a:t> </a:t>
            </a:r>
            <a:r>
              <a:rPr lang="fr-CA" dirty="0" err="1"/>
              <a:t>tempor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048BEC-EA80-5A45-83FA-EC91EE42BF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fr-CA" dirty="0" err="1">
                <a:solidFill>
                  <a:schemeClr val="bg1"/>
                </a:solidFill>
              </a:rPr>
              <a:t>Lorem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dirty="0" err="1">
                <a:solidFill>
                  <a:schemeClr val="bg1"/>
                </a:solidFill>
              </a:rPr>
              <a:t>ipsum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dirty="0" err="1">
                <a:solidFill>
                  <a:schemeClr val="bg1"/>
                </a:solidFill>
              </a:rPr>
              <a:t>dolor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dirty="0" err="1">
                <a:solidFill>
                  <a:schemeClr val="bg1"/>
                </a:solidFill>
              </a:rPr>
              <a:t>sit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dirty="0" err="1">
                <a:solidFill>
                  <a:schemeClr val="bg1"/>
                </a:solidFill>
              </a:rPr>
              <a:t>amet</a:t>
            </a:r>
            <a:r>
              <a:rPr lang="fr-CA" dirty="0">
                <a:solidFill>
                  <a:schemeClr val="bg1"/>
                </a:solidFill>
              </a:rPr>
              <a:t>, </a:t>
            </a:r>
            <a:r>
              <a:rPr lang="fr-CA" dirty="0" err="1">
                <a:solidFill>
                  <a:schemeClr val="bg1"/>
                </a:solidFill>
              </a:rPr>
              <a:t>consectetur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dirty="0" err="1">
                <a:solidFill>
                  <a:schemeClr val="bg1"/>
                </a:solidFill>
              </a:rPr>
              <a:t>adipiscing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dirty="0" err="1">
                <a:solidFill>
                  <a:schemeClr val="bg1"/>
                </a:solidFill>
              </a:rPr>
              <a:t>elit</a:t>
            </a:r>
            <a:r>
              <a:rPr lang="fr-CA" dirty="0">
                <a:solidFill>
                  <a:schemeClr val="bg1"/>
                </a:solidFill>
              </a:rPr>
              <a:t>, </a:t>
            </a:r>
            <a:r>
              <a:rPr lang="fr-CA" dirty="0" err="1">
                <a:solidFill>
                  <a:schemeClr val="bg1"/>
                </a:solidFill>
              </a:rPr>
              <a:t>sed</a:t>
            </a:r>
            <a:r>
              <a:rPr lang="fr-CA" dirty="0">
                <a:solidFill>
                  <a:schemeClr val="bg1"/>
                </a:solidFill>
              </a:rPr>
              <a:t> do </a:t>
            </a:r>
            <a:r>
              <a:rPr lang="fr-CA" dirty="0" err="1">
                <a:solidFill>
                  <a:schemeClr val="bg1"/>
                </a:solidFill>
              </a:rPr>
              <a:t>eiusmod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dirty="0" err="1">
                <a:solidFill>
                  <a:schemeClr val="bg1"/>
                </a:solidFill>
              </a:rPr>
              <a:t>tempor</a:t>
            </a:r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6E18959-1893-604A-AD1A-A6FEA4885AB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fr-CA" sz="1200" dirty="0" err="1"/>
              <a:t>Lorem</a:t>
            </a:r>
            <a:r>
              <a:rPr lang="fr-CA" sz="1200" dirty="0"/>
              <a:t> </a:t>
            </a:r>
            <a:r>
              <a:rPr lang="fr-CA" sz="1200" dirty="0" err="1"/>
              <a:t>ipsum</a:t>
            </a:r>
            <a:r>
              <a:rPr lang="fr-CA" sz="1200" dirty="0"/>
              <a:t> </a:t>
            </a:r>
            <a:r>
              <a:rPr lang="fr-CA" sz="1200" dirty="0" err="1"/>
              <a:t>dolor</a:t>
            </a:r>
            <a:r>
              <a:rPr lang="fr-CA" sz="1200" dirty="0"/>
              <a:t> </a:t>
            </a:r>
            <a:r>
              <a:rPr lang="fr-CA" sz="1200" dirty="0" err="1"/>
              <a:t>sit</a:t>
            </a:r>
            <a:r>
              <a:rPr lang="fr-CA" sz="1200" dirty="0"/>
              <a:t> </a:t>
            </a:r>
            <a:r>
              <a:rPr lang="fr-CA" sz="1200" dirty="0" err="1"/>
              <a:t>amet</a:t>
            </a:r>
            <a:r>
              <a:rPr lang="fr-CA" sz="1200" dirty="0"/>
              <a:t>, </a:t>
            </a:r>
            <a:r>
              <a:rPr lang="fr-CA" sz="1200" dirty="0" err="1"/>
              <a:t>consectetur</a:t>
            </a:r>
            <a:r>
              <a:rPr lang="fr-CA" sz="1200" dirty="0"/>
              <a:t> </a:t>
            </a:r>
            <a:r>
              <a:rPr lang="fr-CA" sz="1200" dirty="0" err="1"/>
              <a:t>adipiscing</a:t>
            </a:r>
            <a:r>
              <a:rPr lang="fr-CA" sz="1200" dirty="0"/>
              <a:t> </a:t>
            </a:r>
            <a:r>
              <a:rPr lang="fr-CA" sz="1200" dirty="0" err="1"/>
              <a:t>elit</a:t>
            </a:r>
            <a:r>
              <a:rPr lang="fr-CA" sz="1200" dirty="0"/>
              <a:t>, </a:t>
            </a:r>
            <a:r>
              <a:rPr lang="fr-CA" sz="1200" dirty="0" err="1"/>
              <a:t>sed</a:t>
            </a:r>
            <a:r>
              <a:rPr lang="fr-CA" sz="1200" dirty="0"/>
              <a:t> do </a:t>
            </a:r>
            <a:r>
              <a:rPr lang="fr-CA" sz="1200" dirty="0" err="1"/>
              <a:t>eiusmod</a:t>
            </a:r>
            <a:r>
              <a:rPr lang="fr-CA" sz="1200" dirty="0"/>
              <a:t> </a:t>
            </a:r>
            <a:r>
              <a:rPr lang="fr-CA" sz="1200" dirty="0" err="1"/>
              <a:t>tempor</a:t>
            </a:r>
            <a:endParaRPr lang="fr-FR" sz="1200" dirty="0"/>
          </a:p>
          <a:p>
            <a:endParaRPr lang="fr-FR" sz="1200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8B33A1E-1276-F547-8C5B-2C3782EE23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accent3"/>
                </a:solidFill>
              </a:rPr>
              <a:t>20</a:t>
            </a:r>
            <a:r>
              <a:rPr lang="fr-FR" baseline="30000" dirty="0">
                <a:solidFill>
                  <a:schemeClr val="accent3"/>
                </a:solidFill>
              </a:rPr>
              <a:t>%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93CCE407-2ABE-154F-B94B-173F4C8E9D6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35</a:t>
            </a:r>
            <a:r>
              <a:rPr lang="fr-FR" baseline="30000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5B632ED-4A2D-454E-A1D5-CAEDA858907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accent3"/>
                </a:solidFill>
              </a:rPr>
              <a:t>78</a:t>
            </a:r>
            <a:r>
              <a:rPr lang="fr-FR" baseline="30000" dirty="0">
                <a:solidFill>
                  <a:schemeClr val="accent3"/>
                </a:solidFill>
              </a:rPr>
              <a:t>%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FBCDDDA-9D0B-E549-8BAD-B5CA3281E5A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dirty="0"/>
              <a:t>LASLIDE.COM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B71415BB-2812-6946-AC54-753B9CAB23B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fr-FR" dirty="0"/>
              <a:t>MINIMA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C7C5894C-E614-E249-B679-5EBD0D0DA97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/>
              <a:t>STATISTIQUES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D732B78E-FE98-7C47-A1F8-C754714ADCA8}"/>
              </a:ext>
            </a:extLst>
          </p:cNvPr>
          <p:cNvCxnSpPr>
            <a:cxnSpLocks/>
          </p:cNvCxnSpPr>
          <p:nvPr/>
        </p:nvCxnSpPr>
        <p:spPr>
          <a:xfrm>
            <a:off x="5056291" y="3416474"/>
            <a:ext cx="5715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F4825B6B-91A3-4049-80D3-C009DBF9544B}"/>
              </a:ext>
            </a:extLst>
          </p:cNvPr>
          <p:cNvCxnSpPr>
            <a:cxnSpLocks/>
          </p:cNvCxnSpPr>
          <p:nvPr/>
        </p:nvCxnSpPr>
        <p:spPr>
          <a:xfrm>
            <a:off x="1004121" y="3416474"/>
            <a:ext cx="571500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B20D213-F5A5-5F42-B18B-78313712AD5E}"/>
              </a:ext>
            </a:extLst>
          </p:cNvPr>
          <p:cNvCxnSpPr>
            <a:cxnSpLocks/>
          </p:cNvCxnSpPr>
          <p:nvPr/>
        </p:nvCxnSpPr>
        <p:spPr>
          <a:xfrm>
            <a:off x="9043917" y="3416474"/>
            <a:ext cx="571500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8748F7D-2DF5-5844-BB9A-ACE5DA115000}"/>
              </a:ext>
            </a:extLst>
          </p:cNvPr>
          <p:cNvSpPr/>
          <p:nvPr/>
        </p:nvSpPr>
        <p:spPr>
          <a:xfrm rot="5400000">
            <a:off x="5917124" y="-741818"/>
            <a:ext cx="400833" cy="18844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2494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Espace réservé pour une image  30">
            <a:extLst>
              <a:ext uri="{FF2B5EF4-FFF2-40B4-BE49-F238E27FC236}">
                <a16:creationId xmlns:a16="http://schemas.microsoft.com/office/drawing/2014/main" id="{74EC0BCC-FF80-CF4F-92AA-DDDAF9ED536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5" name="Espace réservé pour une image  44">
            <a:extLst>
              <a:ext uri="{FF2B5EF4-FFF2-40B4-BE49-F238E27FC236}">
                <a16:creationId xmlns:a16="http://schemas.microsoft.com/office/drawing/2014/main" id="{08A83DB5-8713-EE4A-91E4-34384EEA17C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2B1F0E60-F16E-8F46-BE76-275572A8F5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LASLIDE.COM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A4A29A60-D418-9F45-8392-D7C503FB29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MINIMA</a:t>
            </a:r>
          </a:p>
        </p:txBody>
      </p:sp>
      <p:pic>
        <p:nvPicPr>
          <p:cNvPr id="51" name="Espace réservé pour une image  50">
            <a:extLst>
              <a:ext uri="{FF2B5EF4-FFF2-40B4-BE49-F238E27FC236}">
                <a16:creationId xmlns:a16="http://schemas.microsoft.com/office/drawing/2014/main" id="{F324F69E-9BC5-C64D-9DA2-BEDF2967492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7" name="Espace réservé pour une image  46">
            <a:extLst>
              <a:ext uri="{FF2B5EF4-FFF2-40B4-BE49-F238E27FC236}">
                <a16:creationId xmlns:a16="http://schemas.microsoft.com/office/drawing/2014/main" id="{5902FA6D-6DD7-2146-9807-83E4FB834D9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3" name="Espace réservé pour une image  52">
            <a:extLst>
              <a:ext uri="{FF2B5EF4-FFF2-40B4-BE49-F238E27FC236}">
                <a16:creationId xmlns:a16="http://schemas.microsoft.com/office/drawing/2014/main" id="{5577DAC3-4931-A742-9ED4-4E82512EF5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6780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39193D9-ABA3-7F4E-9A0C-52B3BB2193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8766" y="1223310"/>
            <a:ext cx="7654464" cy="664510"/>
          </a:xfrm>
        </p:spPr>
        <p:txBody>
          <a:bodyPr>
            <a:no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Ut </a:t>
            </a:r>
            <a:r>
              <a:rPr lang="fr-CA" dirty="0" err="1">
                <a:solidFill>
                  <a:schemeClr val="bg1"/>
                </a:solidFill>
              </a:rPr>
              <a:t>enim</a:t>
            </a:r>
            <a:r>
              <a:rPr lang="fr-CA" dirty="0">
                <a:solidFill>
                  <a:schemeClr val="bg1"/>
                </a:solidFill>
              </a:rPr>
              <a:t> ad </a:t>
            </a:r>
            <a:r>
              <a:rPr lang="fr-CA" dirty="0" err="1">
                <a:solidFill>
                  <a:schemeClr val="bg1"/>
                </a:solidFill>
              </a:rPr>
              <a:t>minim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dirty="0" err="1">
                <a:solidFill>
                  <a:schemeClr val="bg1"/>
                </a:solidFill>
              </a:rPr>
              <a:t>veniam</a:t>
            </a:r>
            <a:r>
              <a:rPr lang="fr-CA" dirty="0">
                <a:solidFill>
                  <a:schemeClr val="bg1"/>
                </a:solidFill>
              </a:rPr>
              <a:t>, </a:t>
            </a:r>
            <a:r>
              <a:rPr lang="fr-CA" dirty="0" err="1">
                <a:solidFill>
                  <a:schemeClr val="bg1"/>
                </a:solidFill>
              </a:rPr>
              <a:t>quis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dirty="0" err="1">
                <a:solidFill>
                  <a:schemeClr val="bg1"/>
                </a:solidFill>
              </a:rPr>
              <a:t>nostrud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dirty="0" err="1">
                <a:solidFill>
                  <a:schemeClr val="bg1"/>
                </a:solidFill>
              </a:rPr>
              <a:t>exercitation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dirty="0" err="1">
                <a:solidFill>
                  <a:schemeClr val="bg1"/>
                </a:solidFill>
              </a:rPr>
              <a:t>ullamco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dirty="0" err="1">
                <a:solidFill>
                  <a:schemeClr val="bg1"/>
                </a:solidFill>
              </a:rPr>
              <a:t>laboris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dirty="0" err="1">
                <a:solidFill>
                  <a:schemeClr val="bg1"/>
                </a:solidFill>
              </a:rPr>
              <a:t>nisi</a:t>
            </a:r>
            <a:r>
              <a:rPr lang="fr-CA" dirty="0">
                <a:solidFill>
                  <a:schemeClr val="bg1"/>
                </a:solidFill>
              </a:rPr>
              <a:t> ut </a:t>
            </a:r>
            <a:r>
              <a:rPr lang="fr-CA" dirty="0" err="1">
                <a:solidFill>
                  <a:schemeClr val="bg1"/>
                </a:solidFill>
              </a:rPr>
              <a:t>aliquip</a:t>
            </a:r>
            <a:r>
              <a:rPr lang="fr-CA" dirty="0">
                <a:solidFill>
                  <a:schemeClr val="bg1"/>
                </a:solidFill>
              </a:rPr>
              <a:t> ex </a:t>
            </a:r>
            <a:r>
              <a:rPr lang="fr-CA" dirty="0" err="1">
                <a:solidFill>
                  <a:schemeClr val="bg1"/>
                </a:solidFill>
              </a:rPr>
              <a:t>ea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dirty="0" err="1">
                <a:solidFill>
                  <a:schemeClr val="bg1"/>
                </a:solidFill>
              </a:rPr>
              <a:t>commodo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dirty="0" err="1">
                <a:solidFill>
                  <a:schemeClr val="bg1"/>
                </a:solidFill>
              </a:rPr>
              <a:t>consequat</a:t>
            </a:r>
            <a:r>
              <a:rPr lang="fr-CA" dirty="0">
                <a:solidFill>
                  <a:schemeClr val="bg1"/>
                </a:solidFill>
              </a:rPr>
              <a:t>. ad </a:t>
            </a:r>
            <a:r>
              <a:rPr lang="fr-CA" dirty="0" err="1">
                <a:solidFill>
                  <a:schemeClr val="bg1"/>
                </a:solidFill>
              </a:rPr>
              <a:t>minim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dirty="0" err="1">
                <a:solidFill>
                  <a:schemeClr val="bg1"/>
                </a:solidFill>
              </a:rPr>
              <a:t>veniam</a:t>
            </a:r>
            <a:r>
              <a:rPr lang="fr-CA" dirty="0">
                <a:solidFill>
                  <a:schemeClr val="bg1"/>
                </a:solidFill>
              </a:rPr>
              <a:t>, </a:t>
            </a:r>
            <a:r>
              <a:rPr lang="fr-CA" dirty="0" err="1">
                <a:solidFill>
                  <a:schemeClr val="bg1"/>
                </a:solidFill>
              </a:rPr>
              <a:t>quis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dirty="0" err="1">
                <a:solidFill>
                  <a:schemeClr val="bg1"/>
                </a:solidFill>
              </a:rPr>
              <a:t>nostrud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dirty="0" err="1">
                <a:solidFill>
                  <a:schemeClr val="bg1"/>
                </a:solidFill>
              </a:rPr>
              <a:t>exercitation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dirty="0" err="1">
                <a:solidFill>
                  <a:schemeClr val="bg1"/>
                </a:solidFill>
              </a:rPr>
              <a:t>ullamco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dirty="0" err="1">
                <a:solidFill>
                  <a:schemeClr val="bg1"/>
                </a:solidFill>
              </a:rPr>
              <a:t>laboris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dirty="0" err="1">
                <a:solidFill>
                  <a:schemeClr val="bg1"/>
                </a:solidFill>
              </a:rPr>
              <a:t>nisi</a:t>
            </a:r>
            <a:r>
              <a:rPr lang="fr-CA" dirty="0">
                <a:solidFill>
                  <a:schemeClr val="bg1"/>
                </a:solidFill>
              </a:rPr>
              <a:t> ut </a:t>
            </a:r>
            <a:r>
              <a:rPr lang="fr-CA" dirty="0" err="1">
                <a:solidFill>
                  <a:schemeClr val="bg1"/>
                </a:solidFill>
              </a:rPr>
              <a:t>aliquip</a:t>
            </a:r>
            <a:r>
              <a:rPr lang="fr-CA" dirty="0">
                <a:solidFill>
                  <a:schemeClr val="bg1"/>
                </a:solidFill>
              </a:rPr>
              <a:t> ex </a:t>
            </a:r>
            <a:r>
              <a:rPr lang="fr-CA" dirty="0" err="1">
                <a:solidFill>
                  <a:schemeClr val="bg1"/>
                </a:solidFill>
              </a:rPr>
              <a:t>ea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dirty="0" err="1">
                <a:solidFill>
                  <a:schemeClr val="bg1"/>
                </a:solidFill>
              </a:rPr>
              <a:t>commodo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dirty="0" err="1">
                <a:solidFill>
                  <a:schemeClr val="bg1"/>
                </a:solidFill>
              </a:rPr>
              <a:t>consequat</a:t>
            </a:r>
            <a:r>
              <a:rPr lang="fr-CA" dirty="0">
                <a:solidFill>
                  <a:schemeClr val="bg1"/>
                </a:solidFill>
              </a:rPr>
              <a:t>.</a:t>
            </a: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0CE5397-5A55-7F46-B45F-18B0C5408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TIMELINE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59E907A-E29E-7746-B7B0-919134A0EF7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dirty="0"/>
              <a:t>SOUS-TITRE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ECB8EFC-195F-3C48-9179-4E0216B26B2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fr-CA" dirty="0" err="1"/>
              <a:t>Lorem</a:t>
            </a:r>
            <a:r>
              <a:rPr lang="fr-CA" dirty="0"/>
              <a:t> </a:t>
            </a:r>
            <a:r>
              <a:rPr lang="fr-CA" dirty="0" err="1"/>
              <a:t>ipsum</a:t>
            </a:r>
            <a:r>
              <a:rPr lang="fr-CA" dirty="0"/>
              <a:t> </a:t>
            </a:r>
            <a:r>
              <a:rPr lang="fr-CA" dirty="0" err="1"/>
              <a:t>dolor</a:t>
            </a:r>
            <a:r>
              <a:rPr lang="fr-CA" dirty="0"/>
              <a:t> </a:t>
            </a:r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, mi </a:t>
            </a:r>
            <a:r>
              <a:rPr lang="fr-CA" dirty="0" err="1"/>
              <a:t>tellus</a:t>
            </a:r>
            <a:r>
              <a:rPr lang="fr-CA" dirty="0"/>
              <a:t> in id non.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38D13C5-8F4D-614A-AF3B-B0B2D21DDD9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fr-FR" dirty="0"/>
              <a:t>06 juin</a:t>
            </a:r>
          </a:p>
        </p:txBody>
      </p:sp>
      <p:pic>
        <p:nvPicPr>
          <p:cNvPr id="21" name="Espace réservé pour une image  20">
            <a:extLst>
              <a:ext uri="{FF2B5EF4-FFF2-40B4-BE49-F238E27FC236}">
                <a16:creationId xmlns:a16="http://schemas.microsoft.com/office/drawing/2014/main" id="{7F2D749B-8842-BE4C-A151-3DE2B923F542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1974" y="2656235"/>
            <a:ext cx="3008052" cy="1886256"/>
          </a:xfrm>
        </p:spPr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97B323A-456C-D649-90BF-08EFA15097E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fr-FR" dirty="0"/>
              <a:t>SOUS-TITRE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7BEFE5F-7C87-5745-81C9-F786E303FFF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fr-CA" dirty="0" err="1"/>
              <a:t>Lorem</a:t>
            </a:r>
            <a:r>
              <a:rPr lang="fr-CA" dirty="0"/>
              <a:t> </a:t>
            </a:r>
            <a:r>
              <a:rPr lang="fr-CA" dirty="0" err="1"/>
              <a:t>ipsum</a:t>
            </a:r>
            <a:r>
              <a:rPr lang="fr-CA" dirty="0"/>
              <a:t> </a:t>
            </a:r>
            <a:r>
              <a:rPr lang="fr-CA" dirty="0" err="1"/>
              <a:t>dolor</a:t>
            </a:r>
            <a:r>
              <a:rPr lang="fr-CA" dirty="0"/>
              <a:t> </a:t>
            </a:r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, mi </a:t>
            </a:r>
            <a:r>
              <a:rPr lang="fr-CA" dirty="0" err="1"/>
              <a:t>tellus</a:t>
            </a:r>
            <a:r>
              <a:rPr lang="fr-CA" dirty="0"/>
              <a:t> in id non.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D3BABF5-ECD4-FC41-A065-33368651366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fr-FR" dirty="0"/>
              <a:t>06 juin</a:t>
            </a:r>
          </a:p>
        </p:txBody>
      </p:sp>
      <p:pic>
        <p:nvPicPr>
          <p:cNvPr id="23" name="Espace réservé pour une image  22">
            <a:extLst>
              <a:ext uri="{FF2B5EF4-FFF2-40B4-BE49-F238E27FC236}">
                <a16:creationId xmlns:a16="http://schemas.microsoft.com/office/drawing/2014/main" id="{4112EF55-2B3C-F949-9D4A-D248382D40D6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66E93F5C-FC8C-CF40-941E-08F6473F659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fr-FR" dirty="0"/>
              <a:t>SOUS-TITRE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89583E57-FC7F-B942-99F9-E9AA5EF8E86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137574" y="5053990"/>
            <a:ext cx="3008052" cy="555299"/>
          </a:xfrm>
        </p:spPr>
        <p:txBody>
          <a:bodyPr/>
          <a:lstStyle/>
          <a:p>
            <a:r>
              <a:rPr lang="fr-CA" dirty="0" err="1"/>
              <a:t>Lorem</a:t>
            </a:r>
            <a:r>
              <a:rPr lang="fr-CA" dirty="0"/>
              <a:t> </a:t>
            </a:r>
            <a:r>
              <a:rPr lang="fr-CA" dirty="0" err="1"/>
              <a:t>ipsum</a:t>
            </a:r>
            <a:r>
              <a:rPr lang="fr-CA" dirty="0"/>
              <a:t> </a:t>
            </a:r>
            <a:r>
              <a:rPr lang="fr-CA" dirty="0" err="1"/>
              <a:t>dolor</a:t>
            </a:r>
            <a:r>
              <a:rPr lang="fr-CA" dirty="0"/>
              <a:t> </a:t>
            </a:r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, mi </a:t>
            </a:r>
            <a:r>
              <a:rPr lang="fr-CA" dirty="0" err="1"/>
              <a:t>tellus</a:t>
            </a:r>
            <a:r>
              <a:rPr lang="fr-CA" dirty="0"/>
              <a:t> in id non.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AAD3E311-A1C1-3B4F-B5D6-263F0E452C8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fr-FR" dirty="0"/>
              <a:t>06 juin</a:t>
            </a:r>
          </a:p>
        </p:txBody>
      </p:sp>
      <p:pic>
        <p:nvPicPr>
          <p:cNvPr id="19" name="Espace réservé pour une image  18">
            <a:extLst>
              <a:ext uri="{FF2B5EF4-FFF2-40B4-BE49-F238E27FC236}">
                <a16:creationId xmlns:a16="http://schemas.microsoft.com/office/drawing/2014/main" id="{2BA3FB23-9A32-374B-B9BB-E22A9B7EB25D}"/>
              </a:ext>
            </a:extLst>
          </p:cNvPr>
          <p:cNvPicPr>
            <a:picLocks noGrp="1" noChangeAspect="1"/>
          </p:cNvPicPr>
          <p:nvPr>
            <p:ph type="pic" sz="quarter" idx="38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1DB7066F-F884-1441-8110-0D760186398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LASLIDE.COM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25E69E6D-D523-174F-B900-E46400FD5DC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algn="ctr"/>
            <a:r>
              <a:rPr lang="fr-FR" dirty="0"/>
              <a:t>MINIMA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ED306311-3989-0E48-AB6D-2A2993726A88}"/>
              </a:ext>
            </a:extLst>
          </p:cNvPr>
          <p:cNvCxnSpPr/>
          <p:nvPr/>
        </p:nvCxnSpPr>
        <p:spPr>
          <a:xfrm>
            <a:off x="6096000" y="6057900"/>
            <a:ext cx="0" cy="800100"/>
          </a:xfrm>
          <a:prstGeom prst="line">
            <a:avLst/>
          </a:prstGeom>
          <a:ln w="127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C74350D0-56CB-4548-9413-55065E91383F}"/>
              </a:ext>
            </a:extLst>
          </p:cNvPr>
          <p:cNvCxnSpPr/>
          <p:nvPr/>
        </p:nvCxnSpPr>
        <p:spPr>
          <a:xfrm>
            <a:off x="9635661" y="6057900"/>
            <a:ext cx="0" cy="800100"/>
          </a:xfrm>
          <a:prstGeom prst="line">
            <a:avLst/>
          </a:prstGeom>
          <a:ln w="127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E39F098D-B562-4A4F-8A92-939D7C7130B9}"/>
              </a:ext>
            </a:extLst>
          </p:cNvPr>
          <p:cNvCxnSpPr/>
          <p:nvPr/>
        </p:nvCxnSpPr>
        <p:spPr>
          <a:xfrm>
            <a:off x="2569033" y="6057900"/>
            <a:ext cx="0" cy="800100"/>
          </a:xfrm>
          <a:prstGeom prst="line">
            <a:avLst/>
          </a:prstGeom>
          <a:ln w="127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19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30E37763-B5A3-6448-9FB3-D62DB591434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dirty="0"/>
              <a:t>SOUS-TITRE</a:t>
            </a:r>
          </a:p>
          <a:p>
            <a:endParaRPr lang="fr-FR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994BE827-4BEC-D948-A9CA-07C37880809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fr-CA" dirty="0" err="1"/>
              <a:t>Lorem</a:t>
            </a:r>
            <a:r>
              <a:rPr lang="fr-CA" dirty="0"/>
              <a:t> </a:t>
            </a:r>
            <a:r>
              <a:rPr lang="fr-CA" dirty="0" err="1"/>
              <a:t>ipsum</a:t>
            </a:r>
            <a:r>
              <a:rPr lang="fr-CA" dirty="0"/>
              <a:t> </a:t>
            </a:r>
            <a:r>
              <a:rPr lang="fr-CA" dirty="0" err="1"/>
              <a:t>dolor</a:t>
            </a:r>
            <a:r>
              <a:rPr lang="fr-CA" dirty="0"/>
              <a:t> </a:t>
            </a:r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, mi </a:t>
            </a:r>
            <a:r>
              <a:rPr lang="fr-CA" dirty="0" err="1"/>
              <a:t>tellus</a:t>
            </a:r>
            <a:r>
              <a:rPr lang="fr-CA" dirty="0"/>
              <a:t> in id non.</a:t>
            </a:r>
          </a:p>
          <a:p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A34BC62B-4BFF-DD45-BE41-B2BAEF80152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fr-FR" dirty="0"/>
              <a:t>20 juillet</a:t>
            </a:r>
          </a:p>
        </p:txBody>
      </p:sp>
      <p:pic>
        <p:nvPicPr>
          <p:cNvPr id="35" name="Espace réservé pour une image  34">
            <a:extLst>
              <a:ext uri="{FF2B5EF4-FFF2-40B4-BE49-F238E27FC236}">
                <a16:creationId xmlns:a16="http://schemas.microsoft.com/office/drawing/2014/main" id="{D25E37F4-1F62-E245-98F7-D501122330F8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1974" y="2278276"/>
            <a:ext cx="3008052" cy="1886256"/>
          </a:xfrm>
        </p:spPr>
      </p:pic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2839CF73-F3D4-2247-BE2B-A737E983025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fr-FR" dirty="0"/>
              <a:t>SOUS-TITRE</a:t>
            </a:r>
          </a:p>
          <a:p>
            <a:endParaRPr lang="fr-FR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047511ED-9A9D-4449-AFA9-A3D0C8E1C27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fr-CA" dirty="0" err="1"/>
              <a:t>Lorem</a:t>
            </a:r>
            <a:r>
              <a:rPr lang="fr-CA" dirty="0"/>
              <a:t> </a:t>
            </a:r>
            <a:r>
              <a:rPr lang="fr-CA" dirty="0" err="1"/>
              <a:t>ipsum</a:t>
            </a:r>
            <a:r>
              <a:rPr lang="fr-CA" dirty="0"/>
              <a:t> </a:t>
            </a:r>
            <a:r>
              <a:rPr lang="fr-CA" dirty="0" err="1"/>
              <a:t>dolor</a:t>
            </a:r>
            <a:r>
              <a:rPr lang="fr-CA" dirty="0"/>
              <a:t> </a:t>
            </a:r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, mi </a:t>
            </a:r>
            <a:r>
              <a:rPr lang="fr-CA" dirty="0" err="1"/>
              <a:t>tellus</a:t>
            </a:r>
            <a:r>
              <a:rPr lang="fr-CA" dirty="0"/>
              <a:t> in id non.</a:t>
            </a:r>
          </a:p>
          <a:p>
            <a:endParaRPr lang="fr-FR" dirty="0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55D6E4AF-3C00-0143-964F-D27A9E9FAFD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fr-FR" dirty="0"/>
              <a:t>18 </a:t>
            </a:r>
            <a:r>
              <a:rPr lang="fr-FR" dirty="0" err="1"/>
              <a:t>juilet</a:t>
            </a:r>
            <a:endParaRPr lang="fr-FR" dirty="0"/>
          </a:p>
          <a:p>
            <a:endParaRPr lang="fr-FR" dirty="0"/>
          </a:p>
        </p:txBody>
      </p:sp>
      <p:pic>
        <p:nvPicPr>
          <p:cNvPr id="31" name="Espace réservé pour une image  30">
            <a:extLst>
              <a:ext uri="{FF2B5EF4-FFF2-40B4-BE49-F238E27FC236}">
                <a16:creationId xmlns:a16="http://schemas.microsoft.com/office/drawing/2014/main" id="{5C84FE5D-162B-2943-B684-8B8628920DD9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67E000F9-1AFE-724A-BCC1-C02F1043564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fr-FR" dirty="0"/>
              <a:t>SOUS-TITRE</a:t>
            </a:r>
          </a:p>
          <a:p>
            <a:endParaRPr lang="fr-FR" dirty="0"/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5BFCAB95-5C5A-C344-AD8A-51D0EC45B9F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137574" y="4409332"/>
            <a:ext cx="3008052" cy="555299"/>
          </a:xfrm>
        </p:spPr>
        <p:txBody>
          <a:bodyPr/>
          <a:lstStyle/>
          <a:p>
            <a:r>
              <a:rPr lang="fr-CA" dirty="0" err="1"/>
              <a:t>Lorem</a:t>
            </a:r>
            <a:r>
              <a:rPr lang="fr-CA" dirty="0"/>
              <a:t> </a:t>
            </a:r>
            <a:r>
              <a:rPr lang="fr-CA" dirty="0" err="1"/>
              <a:t>ipsum</a:t>
            </a:r>
            <a:r>
              <a:rPr lang="fr-CA" dirty="0"/>
              <a:t> </a:t>
            </a:r>
            <a:r>
              <a:rPr lang="fr-CA" dirty="0" err="1"/>
              <a:t>dolor</a:t>
            </a:r>
            <a:r>
              <a:rPr lang="fr-CA" dirty="0"/>
              <a:t> </a:t>
            </a:r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, mi </a:t>
            </a:r>
            <a:r>
              <a:rPr lang="fr-CA" dirty="0" err="1"/>
              <a:t>tellus</a:t>
            </a:r>
            <a:r>
              <a:rPr lang="fr-CA" dirty="0"/>
              <a:t> in id non.</a:t>
            </a:r>
          </a:p>
          <a:p>
            <a:endParaRPr lang="fr-FR" dirty="0"/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6D33EDFF-8DC5-BE4D-A9C9-E5E8A325EDC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fr-FR" dirty="0"/>
              <a:t>18 </a:t>
            </a:r>
            <a:r>
              <a:rPr lang="fr-FR" dirty="0" err="1"/>
              <a:t>juilet</a:t>
            </a:r>
            <a:endParaRPr lang="fr-FR" dirty="0"/>
          </a:p>
        </p:txBody>
      </p:sp>
      <p:pic>
        <p:nvPicPr>
          <p:cNvPr id="33" name="Espace réservé pour une image  32">
            <a:extLst>
              <a:ext uri="{FF2B5EF4-FFF2-40B4-BE49-F238E27FC236}">
                <a16:creationId xmlns:a16="http://schemas.microsoft.com/office/drawing/2014/main" id="{FC3810F0-16CF-5744-AFBA-79A9A534DFFF}"/>
              </a:ext>
            </a:extLst>
          </p:cNvPr>
          <p:cNvPicPr>
            <a:picLocks noGrp="1" noChangeAspect="1"/>
          </p:cNvPicPr>
          <p:nvPr>
            <p:ph type="pic" sz="quarter" idx="38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D14C2F6-5F3D-5D43-8DBA-A232D42CD0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LASLIDE.COM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41587F30-A472-7C4E-A535-1F97B78CA3D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r-FR" dirty="0"/>
              <a:t>MINIMA</a:t>
            </a: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EE49C0F6-2C35-5B4B-BBD3-C1885F86314C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1117600"/>
          </a:xfrm>
          <a:prstGeom prst="line">
            <a:avLst/>
          </a:prstGeom>
          <a:ln w="12700">
            <a:solidFill>
              <a:schemeClr val="accent5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F2334EBA-27F5-4843-B46E-C89A5DF35EC9}"/>
              </a:ext>
            </a:extLst>
          </p:cNvPr>
          <p:cNvCxnSpPr/>
          <p:nvPr/>
        </p:nvCxnSpPr>
        <p:spPr>
          <a:xfrm>
            <a:off x="9635661" y="0"/>
            <a:ext cx="0" cy="800100"/>
          </a:xfrm>
          <a:prstGeom prst="line">
            <a:avLst/>
          </a:prstGeom>
          <a:ln w="12700">
            <a:solidFill>
              <a:schemeClr val="accent5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9669311F-7F8E-6548-A5E5-A15DE34C9890}"/>
              </a:ext>
            </a:extLst>
          </p:cNvPr>
          <p:cNvCxnSpPr/>
          <p:nvPr/>
        </p:nvCxnSpPr>
        <p:spPr>
          <a:xfrm>
            <a:off x="2569033" y="0"/>
            <a:ext cx="0" cy="800100"/>
          </a:xfrm>
          <a:prstGeom prst="line">
            <a:avLst/>
          </a:prstGeom>
          <a:ln w="12700">
            <a:solidFill>
              <a:schemeClr val="accent5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B931C337-4E16-B545-B177-09FBED585EFC}"/>
              </a:ext>
            </a:extLst>
          </p:cNvPr>
          <p:cNvSpPr/>
          <p:nvPr/>
        </p:nvSpPr>
        <p:spPr>
          <a:xfrm>
            <a:off x="-533400" y="1371600"/>
            <a:ext cx="400833" cy="142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831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D293F6-A4F8-2D41-9566-28EBDD4BC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5500"/>
            <a:ext cx="3416300" cy="739775"/>
          </a:xfrm>
        </p:spPr>
        <p:txBody>
          <a:bodyPr>
            <a:normAutofit fontScale="90000"/>
          </a:bodyPr>
          <a:lstStyle/>
          <a:p>
            <a:r>
              <a:rPr lang="fr-FR" dirty="0"/>
              <a:t>INFOGRAPHIE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EBB5026-DCD3-6B4C-AB41-A430EEC13B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85275"/>
            <a:ext cx="3416300" cy="3857684"/>
          </a:xfrm>
        </p:spPr>
        <p:txBody>
          <a:bodyPr>
            <a:noAutofit/>
          </a:bodyPr>
          <a:lstStyle/>
          <a:p>
            <a:r>
              <a:rPr lang="fr-CA" sz="1200" dirty="0" err="1"/>
              <a:t>Aliquam</a:t>
            </a:r>
            <a:r>
              <a:rPr lang="fr-CA" sz="1200" dirty="0"/>
              <a:t> </a:t>
            </a:r>
            <a:r>
              <a:rPr lang="fr-CA" sz="1200" dirty="0" err="1"/>
              <a:t>scelerisque</a:t>
            </a:r>
            <a:r>
              <a:rPr lang="fr-CA" sz="1200" dirty="0"/>
              <a:t> cum id </a:t>
            </a:r>
            <a:r>
              <a:rPr lang="fr-CA" sz="1200" dirty="0" err="1"/>
              <a:t>parturient</a:t>
            </a:r>
            <a:r>
              <a:rPr lang="fr-CA" sz="1200" dirty="0"/>
              <a:t> mollis </a:t>
            </a:r>
            <a:r>
              <a:rPr lang="fr-CA" sz="1200" dirty="0" err="1"/>
              <a:t>varius</a:t>
            </a:r>
            <a:r>
              <a:rPr lang="fr-CA" sz="1200" dirty="0"/>
              <a:t> </a:t>
            </a:r>
            <a:r>
              <a:rPr lang="fr-CA" sz="1200" dirty="0" err="1"/>
              <a:t>nascetur</a:t>
            </a:r>
            <a:r>
              <a:rPr lang="fr-CA" sz="1200" dirty="0"/>
              <a:t> </a:t>
            </a:r>
            <a:r>
              <a:rPr lang="fr-CA" sz="1200" dirty="0" err="1"/>
              <a:t>eleifend</a:t>
            </a:r>
            <a:r>
              <a:rPr lang="fr-CA" sz="1200" dirty="0"/>
              <a:t> </a:t>
            </a:r>
            <a:r>
              <a:rPr lang="fr-CA" sz="1200" dirty="0" err="1"/>
              <a:t>ullamcorper</a:t>
            </a:r>
            <a:r>
              <a:rPr lang="fr-CA" sz="1200" dirty="0"/>
              <a:t>, </a:t>
            </a:r>
            <a:r>
              <a:rPr lang="fr-CA" sz="1200" dirty="0" err="1"/>
              <a:t>phasellus</a:t>
            </a:r>
            <a:r>
              <a:rPr lang="fr-CA" sz="1200" dirty="0"/>
              <a:t> </a:t>
            </a:r>
            <a:r>
              <a:rPr lang="fr-CA" sz="1200" dirty="0" err="1"/>
              <a:t>aptent</a:t>
            </a:r>
            <a:r>
              <a:rPr lang="fr-CA" sz="1200" dirty="0"/>
              <a:t> </a:t>
            </a:r>
            <a:r>
              <a:rPr lang="fr-CA" sz="1200" dirty="0" err="1"/>
              <a:t>dapibus</a:t>
            </a:r>
            <a:r>
              <a:rPr lang="fr-CA" sz="1200" dirty="0"/>
              <a:t> </a:t>
            </a:r>
            <a:r>
              <a:rPr lang="fr-CA" sz="1200" dirty="0" err="1"/>
              <a:t>penatibus</a:t>
            </a:r>
            <a:r>
              <a:rPr lang="fr-CA" sz="1200" dirty="0"/>
              <a:t> </a:t>
            </a:r>
            <a:r>
              <a:rPr lang="fr-CA" sz="1200" dirty="0" err="1"/>
              <a:t>rhoncus</a:t>
            </a:r>
            <a:r>
              <a:rPr lang="fr-CA" sz="1200" dirty="0"/>
              <a:t> montes </a:t>
            </a:r>
            <a:r>
              <a:rPr lang="fr-CA" sz="1200" dirty="0" err="1"/>
              <a:t>nam</a:t>
            </a:r>
            <a:r>
              <a:rPr lang="fr-CA" sz="1200" dirty="0"/>
              <a:t> </a:t>
            </a:r>
            <a:r>
              <a:rPr lang="fr-CA" sz="1200" dirty="0" err="1"/>
              <a:t>odio</a:t>
            </a:r>
            <a:r>
              <a:rPr lang="fr-CA" sz="1200" dirty="0"/>
              <a:t> </a:t>
            </a:r>
            <a:r>
              <a:rPr lang="fr-CA" sz="1200" dirty="0" err="1"/>
              <a:t>leo</a:t>
            </a:r>
            <a:r>
              <a:rPr lang="fr-CA" sz="1200" dirty="0"/>
              <a:t>, </a:t>
            </a:r>
            <a:r>
              <a:rPr lang="fr-CA" sz="1200" dirty="0" err="1"/>
              <a:t>placerat</a:t>
            </a:r>
            <a:r>
              <a:rPr lang="fr-CA" sz="1200" dirty="0"/>
              <a:t> </a:t>
            </a:r>
            <a:r>
              <a:rPr lang="fr-CA" sz="1200" dirty="0" err="1"/>
              <a:t>metus</a:t>
            </a:r>
            <a:r>
              <a:rPr lang="fr-CA" sz="1200" dirty="0"/>
              <a:t> habitasse </a:t>
            </a:r>
            <a:r>
              <a:rPr lang="fr-CA" sz="1200" dirty="0" err="1"/>
              <a:t>laoreet</a:t>
            </a:r>
            <a:r>
              <a:rPr lang="fr-CA" sz="1200" dirty="0"/>
              <a:t> tristique </a:t>
            </a:r>
            <a:r>
              <a:rPr lang="fr-CA" sz="1200" dirty="0" err="1"/>
              <a:t>malesuada</a:t>
            </a:r>
            <a:r>
              <a:rPr lang="fr-CA" sz="1200" dirty="0"/>
              <a:t> bibendum </a:t>
            </a:r>
            <a:r>
              <a:rPr lang="fr-CA" sz="1200" dirty="0" err="1"/>
              <a:t>posuere</a:t>
            </a:r>
            <a:r>
              <a:rPr lang="fr-CA" sz="1200" dirty="0"/>
              <a:t>. </a:t>
            </a:r>
            <a:r>
              <a:rPr lang="fr-CA" sz="1200" dirty="0" err="1"/>
              <a:t>Tincidunt</a:t>
            </a:r>
            <a:r>
              <a:rPr lang="fr-CA" sz="1200" dirty="0"/>
              <a:t> </a:t>
            </a:r>
            <a:r>
              <a:rPr lang="fr-CA" sz="1200" dirty="0" err="1"/>
              <a:t>natoque</a:t>
            </a:r>
            <a:r>
              <a:rPr lang="fr-CA" sz="1200" dirty="0"/>
              <a:t> non </a:t>
            </a:r>
            <a:r>
              <a:rPr lang="fr-CA" sz="1200" dirty="0" err="1"/>
              <a:t>augue</a:t>
            </a:r>
            <a:r>
              <a:rPr lang="fr-CA" sz="1200" dirty="0"/>
              <a:t> </a:t>
            </a:r>
            <a:r>
              <a:rPr lang="fr-CA" sz="1200" dirty="0" err="1"/>
              <a:t>himenaeos</a:t>
            </a:r>
            <a:r>
              <a:rPr lang="fr-CA" sz="1200" dirty="0"/>
              <a:t> </a:t>
            </a:r>
            <a:r>
              <a:rPr lang="fr-CA" sz="1200" dirty="0" err="1"/>
              <a:t>porttitor</a:t>
            </a:r>
            <a:r>
              <a:rPr lang="fr-CA" sz="1200" dirty="0"/>
              <a:t> </a:t>
            </a:r>
            <a:r>
              <a:rPr lang="fr-CA" sz="1200" dirty="0" err="1"/>
              <a:t>sociosqu</a:t>
            </a:r>
            <a:r>
              <a:rPr lang="fr-CA" sz="1200" dirty="0"/>
              <a:t> </a:t>
            </a:r>
            <a:r>
              <a:rPr lang="fr-CA" sz="1200" dirty="0" err="1"/>
              <a:t>viverra</a:t>
            </a:r>
            <a:r>
              <a:rPr lang="fr-CA" sz="1200" dirty="0"/>
              <a:t> </a:t>
            </a:r>
            <a:r>
              <a:rPr lang="fr-CA" sz="1200" dirty="0" err="1"/>
              <a:t>netus</a:t>
            </a:r>
            <a:r>
              <a:rPr lang="fr-CA" sz="1200" dirty="0"/>
              <a:t> </a:t>
            </a:r>
            <a:r>
              <a:rPr lang="fr-CA" sz="1200" dirty="0" err="1"/>
              <a:t>nullam</a:t>
            </a:r>
            <a:r>
              <a:rPr lang="fr-CA" sz="1200" dirty="0"/>
              <a:t>, semper </a:t>
            </a:r>
            <a:r>
              <a:rPr lang="fr-CA" sz="1200" dirty="0" err="1"/>
              <a:t>sagittis</a:t>
            </a:r>
            <a:r>
              <a:rPr lang="fr-CA" sz="1200" dirty="0"/>
              <a:t> nunc </a:t>
            </a:r>
            <a:r>
              <a:rPr lang="fr-CA" sz="1200" dirty="0" err="1"/>
              <a:t>etiam</a:t>
            </a:r>
            <a:r>
              <a:rPr lang="fr-CA" sz="1200" dirty="0"/>
              <a:t> habitant </a:t>
            </a:r>
            <a:r>
              <a:rPr lang="fr-CA" sz="1200" dirty="0" err="1"/>
              <a:t>lobortis</a:t>
            </a:r>
            <a:r>
              <a:rPr lang="fr-CA" sz="1200" dirty="0"/>
              <a:t> </a:t>
            </a:r>
            <a:r>
              <a:rPr lang="fr-CA" sz="1200" dirty="0" err="1"/>
              <a:t>arcu</a:t>
            </a:r>
            <a:r>
              <a:rPr lang="fr-CA" sz="1200" dirty="0"/>
              <a:t> mi, libero </a:t>
            </a:r>
            <a:r>
              <a:rPr lang="fr-CA" sz="1200" dirty="0" err="1"/>
              <a:t>litora</a:t>
            </a:r>
            <a:r>
              <a:rPr lang="fr-CA" sz="1200" dirty="0"/>
              <a:t> </a:t>
            </a:r>
            <a:r>
              <a:rPr lang="fr-CA" sz="1200" dirty="0" err="1"/>
              <a:t>malesuada</a:t>
            </a:r>
            <a:r>
              <a:rPr lang="fr-CA" sz="1200" dirty="0"/>
              <a:t> </a:t>
            </a:r>
            <a:r>
              <a:rPr lang="fr-CA" sz="1200" dirty="0" err="1"/>
              <a:t>dictumst</a:t>
            </a:r>
            <a:r>
              <a:rPr lang="fr-CA" sz="1200" dirty="0"/>
              <a:t> </a:t>
            </a:r>
            <a:r>
              <a:rPr lang="fr-CA" sz="1200" dirty="0" err="1"/>
              <a:t>felis</a:t>
            </a:r>
            <a:r>
              <a:rPr lang="fr-CA" sz="1200" dirty="0"/>
              <a:t> </a:t>
            </a:r>
            <a:r>
              <a:rPr lang="fr-CA" sz="1200" dirty="0" err="1"/>
              <a:t>tempor</a:t>
            </a:r>
            <a:r>
              <a:rPr lang="fr-CA" sz="1200" dirty="0"/>
              <a:t> </a:t>
            </a:r>
            <a:r>
              <a:rPr lang="fr-CA" sz="1200" dirty="0" err="1"/>
              <a:t>facilisis</a:t>
            </a:r>
            <a:r>
              <a:rPr lang="fr-CA" sz="1200" dirty="0"/>
              <a:t> </a:t>
            </a:r>
            <a:r>
              <a:rPr lang="fr-CA" sz="1200" dirty="0" err="1"/>
              <a:t>vulputate</a:t>
            </a:r>
            <a:r>
              <a:rPr lang="fr-CA" sz="1200" dirty="0"/>
              <a:t>. </a:t>
            </a:r>
            <a:r>
              <a:rPr lang="fr-CA" sz="1200" dirty="0" err="1"/>
              <a:t>Commodo</a:t>
            </a:r>
            <a:r>
              <a:rPr lang="fr-CA" sz="1200" dirty="0"/>
              <a:t> </a:t>
            </a:r>
            <a:r>
              <a:rPr lang="fr-CA" sz="1200" dirty="0" err="1"/>
              <a:t>posuere</a:t>
            </a:r>
            <a:r>
              <a:rPr lang="fr-CA" sz="1200" dirty="0"/>
              <a:t> </a:t>
            </a:r>
            <a:r>
              <a:rPr lang="fr-CA" sz="1200" dirty="0" err="1"/>
              <a:t>viverra</a:t>
            </a:r>
            <a:r>
              <a:rPr lang="fr-CA" sz="1200" dirty="0"/>
              <a:t> massa </a:t>
            </a:r>
            <a:r>
              <a:rPr lang="fr-CA" sz="1200" dirty="0" err="1"/>
              <a:t>dui</a:t>
            </a:r>
            <a:r>
              <a:rPr lang="fr-CA" sz="1200" dirty="0"/>
              <a:t> </a:t>
            </a:r>
            <a:r>
              <a:rPr lang="fr-CA" sz="1200" dirty="0" err="1"/>
              <a:t>curabitur</a:t>
            </a:r>
            <a:r>
              <a:rPr lang="fr-CA" sz="1200" dirty="0"/>
              <a:t> ad </a:t>
            </a:r>
            <a:r>
              <a:rPr lang="fr-CA" sz="1200" dirty="0" err="1"/>
              <a:t>lobortis</a:t>
            </a:r>
            <a:r>
              <a:rPr lang="fr-CA" sz="1200" dirty="0"/>
              <a:t> </a:t>
            </a:r>
            <a:r>
              <a:rPr lang="fr-CA" sz="1200" dirty="0" err="1"/>
              <a:t>netus</a:t>
            </a:r>
            <a:r>
              <a:rPr lang="fr-CA" sz="1200" dirty="0"/>
              <a:t> </a:t>
            </a:r>
            <a:r>
              <a:rPr lang="fr-CA" sz="1200" dirty="0" err="1"/>
              <a:t>fusce</a:t>
            </a:r>
            <a:r>
              <a:rPr lang="fr-CA" sz="1200" dirty="0"/>
              <a:t> </a:t>
            </a:r>
            <a:r>
              <a:rPr lang="fr-CA" sz="1200" dirty="0" err="1"/>
              <a:t>ultricies</a:t>
            </a:r>
            <a:r>
              <a:rPr lang="fr-CA" sz="1200" dirty="0"/>
              <a:t> </a:t>
            </a:r>
            <a:r>
              <a:rPr lang="fr-CA" sz="1200" dirty="0" err="1"/>
              <a:t>gravida</a:t>
            </a:r>
            <a:r>
              <a:rPr lang="fr-CA" sz="1200" dirty="0"/>
              <a:t>, montes </a:t>
            </a:r>
            <a:r>
              <a:rPr lang="fr-CA" sz="1200" dirty="0" err="1"/>
              <a:t>quis</a:t>
            </a:r>
            <a:r>
              <a:rPr lang="fr-CA" sz="1200" dirty="0"/>
              <a:t> </a:t>
            </a:r>
            <a:r>
              <a:rPr lang="fr-CA" sz="1200" dirty="0" err="1"/>
              <a:t>senectus</a:t>
            </a:r>
            <a:r>
              <a:rPr lang="fr-CA" sz="1200" dirty="0"/>
              <a:t> </a:t>
            </a:r>
            <a:r>
              <a:rPr lang="fr-CA" sz="1200" dirty="0" err="1"/>
              <a:t>magnis</a:t>
            </a:r>
            <a:r>
              <a:rPr lang="fr-CA" sz="1200" dirty="0"/>
              <a:t> </a:t>
            </a:r>
            <a:r>
              <a:rPr lang="fr-CA" sz="1200" dirty="0" err="1"/>
              <a:t>turpis</a:t>
            </a:r>
            <a:r>
              <a:rPr lang="fr-CA" sz="1200" dirty="0"/>
              <a:t> </a:t>
            </a:r>
            <a:r>
              <a:rPr lang="fr-CA" sz="1200" dirty="0" err="1"/>
              <a:t>varius</a:t>
            </a:r>
            <a:r>
              <a:rPr lang="fr-CA" sz="1200" dirty="0"/>
              <a:t> mollis </a:t>
            </a:r>
            <a:r>
              <a:rPr lang="fr-CA" sz="1200" dirty="0" err="1"/>
              <a:t>elementum</a:t>
            </a:r>
            <a:r>
              <a:rPr lang="fr-CA" sz="1200" dirty="0"/>
              <a:t> ,</a:t>
            </a:r>
            <a:endParaRPr lang="fr-FR" sz="1200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2CD11A8-C087-4642-B0B8-D3D39E10B0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LASLIDE.COM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5756DD-D8A6-394F-9FB6-1B59AAE0AA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MINIMA</a:t>
            </a: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9687282A-FEEF-814E-A787-8627E8F46B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4652086"/>
              </p:ext>
            </p:extLst>
          </p:nvPr>
        </p:nvGraphicFramePr>
        <p:xfrm>
          <a:off x="4719623" y="1245500"/>
          <a:ext cx="6634177" cy="468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D961A26-7F06-A243-A776-10B19C0041C0}"/>
              </a:ext>
            </a:extLst>
          </p:cNvPr>
          <p:cNvSpPr/>
          <p:nvPr/>
        </p:nvSpPr>
        <p:spPr>
          <a:xfrm>
            <a:off x="0" y="1371600"/>
            <a:ext cx="400833" cy="142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0B3E441-22BC-CB45-904F-F44C67DF64C6}"/>
              </a:ext>
            </a:extLst>
          </p:cNvPr>
          <p:cNvCxnSpPr>
            <a:cxnSpLocks/>
          </p:cNvCxnSpPr>
          <p:nvPr/>
        </p:nvCxnSpPr>
        <p:spPr>
          <a:xfrm>
            <a:off x="6096000" y="-1460500"/>
            <a:ext cx="0" cy="1117600"/>
          </a:xfrm>
          <a:prstGeom prst="line">
            <a:avLst/>
          </a:prstGeom>
          <a:ln w="12700">
            <a:solidFill>
              <a:schemeClr val="accent5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B9165C8-5A7B-1B4A-89CA-63C4EF4D14EB}"/>
              </a:ext>
            </a:extLst>
          </p:cNvPr>
          <p:cNvCxnSpPr/>
          <p:nvPr/>
        </p:nvCxnSpPr>
        <p:spPr>
          <a:xfrm>
            <a:off x="9635661" y="-1460500"/>
            <a:ext cx="0" cy="800100"/>
          </a:xfrm>
          <a:prstGeom prst="line">
            <a:avLst/>
          </a:prstGeom>
          <a:ln w="12700">
            <a:solidFill>
              <a:schemeClr val="accent5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2F4B6CF-A389-D340-893C-A09EC9127B13}"/>
              </a:ext>
            </a:extLst>
          </p:cNvPr>
          <p:cNvCxnSpPr/>
          <p:nvPr/>
        </p:nvCxnSpPr>
        <p:spPr>
          <a:xfrm>
            <a:off x="2569033" y="-1460500"/>
            <a:ext cx="0" cy="800100"/>
          </a:xfrm>
          <a:prstGeom prst="line">
            <a:avLst/>
          </a:prstGeom>
          <a:ln w="12700">
            <a:solidFill>
              <a:schemeClr val="accent5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197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943141-0EB9-0A49-A50D-E7DB74AA9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TABLEAU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AACE1D-F173-644B-A863-71D5B50179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5644" y="1324874"/>
            <a:ext cx="4880711" cy="7397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CA" sz="1400" dirty="0" err="1">
                <a:solidFill>
                  <a:schemeClr val="accent3"/>
                </a:solidFill>
              </a:rPr>
              <a:t>Maecenas</a:t>
            </a:r>
            <a:r>
              <a:rPr lang="fr-CA" sz="1400" dirty="0">
                <a:solidFill>
                  <a:schemeClr val="accent3"/>
                </a:solidFill>
              </a:rPr>
              <a:t> </a:t>
            </a:r>
            <a:r>
              <a:rPr lang="fr-CA" sz="1400" dirty="0" err="1">
                <a:solidFill>
                  <a:schemeClr val="accent3"/>
                </a:solidFill>
              </a:rPr>
              <a:t>tellus</a:t>
            </a:r>
            <a:r>
              <a:rPr lang="fr-CA" sz="1400" dirty="0">
                <a:solidFill>
                  <a:schemeClr val="accent3"/>
                </a:solidFill>
              </a:rPr>
              <a:t> </a:t>
            </a:r>
            <a:r>
              <a:rPr lang="fr-CA" sz="1400" dirty="0" err="1">
                <a:solidFill>
                  <a:schemeClr val="accent3"/>
                </a:solidFill>
              </a:rPr>
              <a:t>litora</a:t>
            </a:r>
            <a:r>
              <a:rPr lang="fr-CA" sz="1400" dirty="0">
                <a:solidFill>
                  <a:schemeClr val="accent3"/>
                </a:solidFill>
              </a:rPr>
              <a:t> </a:t>
            </a:r>
            <a:r>
              <a:rPr lang="fr-CA" sz="1400" dirty="0" err="1">
                <a:solidFill>
                  <a:schemeClr val="accent3"/>
                </a:solidFill>
              </a:rPr>
              <a:t>aliquet</a:t>
            </a:r>
            <a:r>
              <a:rPr lang="fr-CA" sz="1400" dirty="0">
                <a:solidFill>
                  <a:schemeClr val="accent3"/>
                </a:solidFill>
              </a:rPr>
              <a:t>, </a:t>
            </a:r>
            <a:r>
              <a:rPr lang="fr-CA" sz="1400" dirty="0" err="1">
                <a:solidFill>
                  <a:schemeClr val="accent3"/>
                </a:solidFill>
              </a:rPr>
              <a:t>imperdiet</a:t>
            </a:r>
            <a:r>
              <a:rPr lang="fr-CA" sz="1400" dirty="0">
                <a:solidFill>
                  <a:schemeClr val="accent3"/>
                </a:solidFill>
              </a:rPr>
              <a:t> </a:t>
            </a:r>
            <a:r>
              <a:rPr lang="fr-CA" sz="1400" dirty="0" err="1">
                <a:solidFill>
                  <a:schemeClr val="accent3"/>
                </a:solidFill>
              </a:rPr>
              <a:t>venenatis</a:t>
            </a:r>
            <a:r>
              <a:rPr lang="fr-CA" sz="1400" dirty="0">
                <a:solidFill>
                  <a:schemeClr val="accent3"/>
                </a:solidFill>
              </a:rPr>
              <a:t> </a:t>
            </a:r>
            <a:r>
              <a:rPr lang="fr-CA" sz="1400" dirty="0" err="1">
                <a:solidFill>
                  <a:schemeClr val="accent3"/>
                </a:solidFill>
              </a:rPr>
              <a:t>auctor</a:t>
            </a:r>
            <a:r>
              <a:rPr lang="fr-CA" sz="1400" dirty="0">
                <a:solidFill>
                  <a:schemeClr val="accent3"/>
                </a:solidFill>
              </a:rPr>
              <a:t> </a:t>
            </a:r>
            <a:r>
              <a:rPr lang="fr-CA" sz="1400" dirty="0" err="1">
                <a:solidFill>
                  <a:schemeClr val="accent3"/>
                </a:solidFill>
              </a:rPr>
              <a:t>ac</a:t>
            </a:r>
            <a:r>
              <a:rPr lang="fr-CA" sz="1400" dirty="0">
                <a:solidFill>
                  <a:schemeClr val="accent3"/>
                </a:solidFill>
              </a:rPr>
              <a:t> </a:t>
            </a:r>
            <a:r>
              <a:rPr lang="fr-CA" sz="1400" dirty="0" err="1">
                <a:solidFill>
                  <a:schemeClr val="accent3"/>
                </a:solidFill>
              </a:rPr>
              <a:t>nibh</a:t>
            </a:r>
            <a:r>
              <a:rPr lang="fr-CA" sz="1400" dirty="0">
                <a:solidFill>
                  <a:schemeClr val="accent3"/>
                </a:solidFill>
              </a:rPr>
              <a:t> </a:t>
            </a:r>
            <a:r>
              <a:rPr lang="fr-CA" sz="1400" dirty="0" err="1">
                <a:solidFill>
                  <a:schemeClr val="accent3"/>
                </a:solidFill>
              </a:rPr>
              <a:t>senectus</a:t>
            </a:r>
            <a:r>
              <a:rPr lang="fr-CA" sz="1400" dirty="0">
                <a:solidFill>
                  <a:schemeClr val="accent3"/>
                </a:solidFill>
              </a:rPr>
              <a:t> </a:t>
            </a:r>
            <a:r>
              <a:rPr lang="fr-CA" sz="1400" dirty="0" err="1">
                <a:solidFill>
                  <a:schemeClr val="accent3"/>
                </a:solidFill>
              </a:rPr>
              <a:t>natoque</a:t>
            </a:r>
            <a:r>
              <a:rPr lang="fr-CA" sz="1400" dirty="0">
                <a:solidFill>
                  <a:schemeClr val="accent3"/>
                </a:solidFill>
              </a:rPr>
              <a:t> </a:t>
            </a:r>
            <a:r>
              <a:rPr lang="fr-CA" sz="1400" dirty="0" err="1">
                <a:solidFill>
                  <a:schemeClr val="accent3"/>
                </a:solidFill>
              </a:rPr>
              <a:t>nisi</a:t>
            </a:r>
            <a:r>
              <a:rPr lang="fr-CA" sz="1400" dirty="0">
                <a:solidFill>
                  <a:schemeClr val="accent3"/>
                </a:solidFill>
              </a:rPr>
              <a:t> libero tristique.</a:t>
            </a:r>
            <a:endParaRPr lang="fr-FR" sz="1400" dirty="0">
              <a:solidFill>
                <a:schemeClr val="accent3"/>
              </a:solidFill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8AC62E9-09D8-D34D-9B84-256C9309EF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LASLIDE.COM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91C9AAB-94E8-E54E-A8F9-E21218FC00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MINIMA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D3E0FFAE-CDEE-114D-A5CD-988642F6B2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810572"/>
              </p:ext>
            </p:extLst>
          </p:nvPr>
        </p:nvGraphicFramePr>
        <p:xfrm>
          <a:off x="838200" y="2457913"/>
          <a:ext cx="10377880" cy="2717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4470">
                  <a:extLst>
                    <a:ext uri="{9D8B030D-6E8A-4147-A177-3AD203B41FA5}">
                      <a16:colId xmlns:a16="http://schemas.microsoft.com/office/drawing/2014/main" val="2877765963"/>
                    </a:ext>
                  </a:extLst>
                </a:gridCol>
                <a:gridCol w="2594470">
                  <a:extLst>
                    <a:ext uri="{9D8B030D-6E8A-4147-A177-3AD203B41FA5}">
                      <a16:colId xmlns:a16="http://schemas.microsoft.com/office/drawing/2014/main" val="593519750"/>
                    </a:ext>
                  </a:extLst>
                </a:gridCol>
                <a:gridCol w="2594470">
                  <a:extLst>
                    <a:ext uri="{9D8B030D-6E8A-4147-A177-3AD203B41FA5}">
                      <a16:colId xmlns:a16="http://schemas.microsoft.com/office/drawing/2014/main" val="3376784406"/>
                    </a:ext>
                  </a:extLst>
                </a:gridCol>
                <a:gridCol w="2594470">
                  <a:extLst>
                    <a:ext uri="{9D8B030D-6E8A-4147-A177-3AD203B41FA5}">
                      <a16:colId xmlns:a16="http://schemas.microsoft.com/office/drawing/2014/main" val="2231322095"/>
                    </a:ext>
                  </a:extLst>
                </a:gridCol>
              </a:tblGrid>
              <a:tr h="55705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Colonne 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Colonne 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Colonne 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Colonne 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98056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accent5"/>
                          </a:solidFill>
                        </a:rPr>
                        <a:t>Service 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Informations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Informations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Informations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63916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accent5"/>
                          </a:solidFill>
                        </a:rPr>
                        <a:t>Service 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Informations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Informations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Informations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865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accent5"/>
                          </a:solidFill>
                        </a:rPr>
                        <a:t>Service 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Informations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Informations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Informations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175523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accent5"/>
                          </a:solidFill>
                        </a:rPr>
                        <a:t>Service 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Informations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Informations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Informations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55048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9F41539-7D3A-3249-B3C1-E936BB50E259}"/>
              </a:ext>
            </a:extLst>
          </p:cNvPr>
          <p:cNvSpPr/>
          <p:nvPr/>
        </p:nvSpPr>
        <p:spPr>
          <a:xfrm>
            <a:off x="-571500" y="1371600"/>
            <a:ext cx="400833" cy="142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54FD43-B152-A645-9B7E-18A72C406622}"/>
              </a:ext>
            </a:extLst>
          </p:cNvPr>
          <p:cNvSpPr/>
          <p:nvPr/>
        </p:nvSpPr>
        <p:spPr>
          <a:xfrm>
            <a:off x="-571501" y="2717800"/>
            <a:ext cx="400833" cy="142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0BEDB5-567F-0641-8453-B3880F87514A}"/>
              </a:ext>
            </a:extLst>
          </p:cNvPr>
          <p:cNvSpPr/>
          <p:nvPr/>
        </p:nvSpPr>
        <p:spPr>
          <a:xfrm>
            <a:off x="12321956" y="2717800"/>
            <a:ext cx="400833" cy="142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157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id="{60818EE0-8B8B-E643-AD53-447C08A3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dirty="0"/>
              <a:t>MOCK-UP</a:t>
            </a:r>
          </a:p>
        </p:txBody>
      </p:sp>
      <p:pic>
        <p:nvPicPr>
          <p:cNvPr id="13" name="Espace réservé pour une image  12">
            <a:extLst>
              <a:ext uri="{FF2B5EF4-FFF2-40B4-BE49-F238E27FC236}">
                <a16:creationId xmlns:a16="http://schemas.microsoft.com/office/drawing/2014/main" id="{5FCCC496-A6F4-F54B-8E5C-F963CA346EA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FD8F27FE-CB5E-8E41-9B89-ACD29433E9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LASLIDE.COM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C625A784-1127-9F4C-9F29-3F5BBD934C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MINIMA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A5958280-B981-3546-A01D-0C323400C5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96480" y="2190343"/>
            <a:ext cx="2941320" cy="2833833"/>
          </a:xfrm>
        </p:spPr>
        <p:txBody>
          <a:bodyPr>
            <a:noAutofit/>
          </a:bodyPr>
          <a:lstStyle/>
          <a:p>
            <a:r>
              <a:rPr lang="fr-CA" dirty="0" err="1">
                <a:solidFill>
                  <a:schemeClr val="accent3"/>
                </a:solidFill>
              </a:rPr>
              <a:t>Aliquam</a:t>
            </a:r>
            <a:r>
              <a:rPr lang="fr-CA" dirty="0">
                <a:solidFill>
                  <a:schemeClr val="accent3"/>
                </a:solidFill>
              </a:rPr>
              <a:t> </a:t>
            </a:r>
            <a:r>
              <a:rPr lang="fr-CA" dirty="0" err="1">
                <a:solidFill>
                  <a:schemeClr val="accent3"/>
                </a:solidFill>
              </a:rPr>
              <a:t>scelerisque</a:t>
            </a:r>
            <a:r>
              <a:rPr lang="fr-CA" dirty="0">
                <a:solidFill>
                  <a:schemeClr val="accent3"/>
                </a:solidFill>
              </a:rPr>
              <a:t> cum id </a:t>
            </a:r>
            <a:r>
              <a:rPr lang="fr-CA" dirty="0" err="1">
                <a:solidFill>
                  <a:schemeClr val="accent3"/>
                </a:solidFill>
              </a:rPr>
              <a:t>parturient</a:t>
            </a:r>
            <a:r>
              <a:rPr lang="fr-CA" dirty="0">
                <a:solidFill>
                  <a:schemeClr val="accent3"/>
                </a:solidFill>
              </a:rPr>
              <a:t> mollis </a:t>
            </a:r>
            <a:r>
              <a:rPr lang="fr-CA" dirty="0" err="1">
                <a:solidFill>
                  <a:schemeClr val="accent3"/>
                </a:solidFill>
              </a:rPr>
              <a:t>varius</a:t>
            </a:r>
            <a:r>
              <a:rPr lang="fr-CA" dirty="0">
                <a:solidFill>
                  <a:schemeClr val="accent3"/>
                </a:solidFill>
              </a:rPr>
              <a:t> </a:t>
            </a:r>
            <a:r>
              <a:rPr lang="fr-CA" dirty="0" err="1">
                <a:solidFill>
                  <a:schemeClr val="accent3"/>
                </a:solidFill>
              </a:rPr>
              <a:t>nascetur</a:t>
            </a:r>
            <a:r>
              <a:rPr lang="fr-CA" dirty="0">
                <a:solidFill>
                  <a:schemeClr val="accent3"/>
                </a:solidFill>
              </a:rPr>
              <a:t> </a:t>
            </a:r>
            <a:r>
              <a:rPr lang="fr-CA" dirty="0" err="1">
                <a:solidFill>
                  <a:schemeClr val="accent3"/>
                </a:solidFill>
              </a:rPr>
              <a:t>eleifend</a:t>
            </a:r>
            <a:r>
              <a:rPr lang="fr-CA" dirty="0">
                <a:solidFill>
                  <a:schemeClr val="accent3"/>
                </a:solidFill>
              </a:rPr>
              <a:t> </a:t>
            </a:r>
            <a:r>
              <a:rPr lang="fr-CA" dirty="0" err="1">
                <a:solidFill>
                  <a:schemeClr val="accent3"/>
                </a:solidFill>
              </a:rPr>
              <a:t>ullamcorper</a:t>
            </a:r>
            <a:r>
              <a:rPr lang="fr-CA" dirty="0">
                <a:solidFill>
                  <a:schemeClr val="accent3"/>
                </a:solidFill>
              </a:rPr>
              <a:t>, </a:t>
            </a:r>
            <a:r>
              <a:rPr lang="fr-CA" dirty="0" err="1">
                <a:solidFill>
                  <a:schemeClr val="accent3"/>
                </a:solidFill>
              </a:rPr>
              <a:t>phasellus</a:t>
            </a:r>
            <a:r>
              <a:rPr lang="fr-CA" dirty="0">
                <a:solidFill>
                  <a:schemeClr val="accent3"/>
                </a:solidFill>
              </a:rPr>
              <a:t> </a:t>
            </a:r>
            <a:r>
              <a:rPr lang="fr-CA" dirty="0" err="1">
                <a:solidFill>
                  <a:schemeClr val="accent3"/>
                </a:solidFill>
              </a:rPr>
              <a:t>aptent</a:t>
            </a:r>
            <a:r>
              <a:rPr lang="fr-CA" dirty="0">
                <a:solidFill>
                  <a:schemeClr val="accent3"/>
                </a:solidFill>
              </a:rPr>
              <a:t> </a:t>
            </a:r>
            <a:r>
              <a:rPr lang="fr-CA" dirty="0" err="1">
                <a:solidFill>
                  <a:schemeClr val="accent3"/>
                </a:solidFill>
              </a:rPr>
              <a:t>dapibus</a:t>
            </a:r>
            <a:r>
              <a:rPr lang="fr-CA" dirty="0">
                <a:solidFill>
                  <a:schemeClr val="accent3"/>
                </a:solidFill>
              </a:rPr>
              <a:t> </a:t>
            </a:r>
            <a:r>
              <a:rPr lang="fr-CA" dirty="0" err="1">
                <a:solidFill>
                  <a:schemeClr val="accent3"/>
                </a:solidFill>
              </a:rPr>
              <a:t>penatibus</a:t>
            </a:r>
            <a:r>
              <a:rPr lang="fr-CA" dirty="0">
                <a:solidFill>
                  <a:schemeClr val="accent3"/>
                </a:solidFill>
              </a:rPr>
              <a:t> </a:t>
            </a:r>
            <a:r>
              <a:rPr lang="fr-CA" dirty="0" err="1">
                <a:solidFill>
                  <a:schemeClr val="accent3"/>
                </a:solidFill>
              </a:rPr>
              <a:t>rhoncus</a:t>
            </a:r>
            <a:r>
              <a:rPr lang="fr-CA" dirty="0">
                <a:solidFill>
                  <a:schemeClr val="accent3"/>
                </a:solidFill>
              </a:rPr>
              <a:t> montes </a:t>
            </a:r>
            <a:r>
              <a:rPr lang="fr-CA" dirty="0" err="1">
                <a:solidFill>
                  <a:schemeClr val="accent3"/>
                </a:solidFill>
              </a:rPr>
              <a:t>nam</a:t>
            </a:r>
            <a:r>
              <a:rPr lang="fr-CA" dirty="0">
                <a:solidFill>
                  <a:schemeClr val="accent3"/>
                </a:solidFill>
              </a:rPr>
              <a:t> </a:t>
            </a:r>
            <a:r>
              <a:rPr lang="fr-CA" dirty="0" err="1">
                <a:solidFill>
                  <a:schemeClr val="accent3"/>
                </a:solidFill>
              </a:rPr>
              <a:t>odio</a:t>
            </a:r>
            <a:r>
              <a:rPr lang="fr-CA" dirty="0">
                <a:solidFill>
                  <a:schemeClr val="accent3"/>
                </a:solidFill>
              </a:rPr>
              <a:t> </a:t>
            </a:r>
            <a:r>
              <a:rPr lang="fr-CA" dirty="0" err="1">
                <a:solidFill>
                  <a:schemeClr val="accent3"/>
                </a:solidFill>
              </a:rPr>
              <a:t>leo</a:t>
            </a:r>
            <a:r>
              <a:rPr lang="fr-CA" dirty="0">
                <a:solidFill>
                  <a:schemeClr val="accent3"/>
                </a:solidFill>
              </a:rPr>
              <a:t>, </a:t>
            </a:r>
            <a:r>
              <a:rPr lang="fr-CA" dirty="0" err="1">
                <a:solidFill>
                  <a:schemeClr val="accent3"/>
                </a:solidFill>
              </a:rPr>
              <a:t>placerat</a:t>
            </a:r>
            <a:r>
              <a:rPr lang="fr-CA" dirty="0">
                <a:solidFill>
                  <a:schemeClr val="accent3"/>
                </a:solidFill>
              </a:rPr>
              <a:t> </a:t>
            </a:r>
            <a:r>
              <a:rPr lang="fr-CA" dirty="0" err="1">
                <a:solidFill>
                  <a:schemeClr val="accent3"/>
                </a:solidFill>
              </a:rPr>
              <a:t>metus</a:t>
            </a:r>
            <a:r>
              <a:rPr lang="fr-CA" dirty="0">
                <a:solidFill>
                  <a:schemeClr val="accent3"/>
                </a:solidFill>
              </a:rPr>
              <a:t> habitasse </a:t>
            </a:r>
            <a:r>
              <a:rPr lang="fr-CA" dirty="0" err="1">
                <a:solidFill>
                  <a:schemeClr val="accent3"/>
                </a:solidFill>
              </a:rPr>
              <a:t>laoreet</a:t>
            </a:r>
            <a:r>
              <a:rPr lang="fr-CA" dirty="0">
                <a:solidFill>
                  <a:schemeClr val="accent3"/>
                </a:solidFill>
              </a:rPr>
              <a:t> tristique </a:t>
            </a:r>
            <a:r>
              <a:rPr lang="fr-CA" dirty="0" err="1">
                <a:solidFill>
                  <a:schemeClr val="accent3"/>
                </a:solidFill>
              </a:rPr>
              <a:t>malesuada</a:t>
            </a:r>
            <a:r>
              <a:rPr lang="fr-CA" dirty="0">
                <a:solidFill>
                  <a:schemeClr val="accent3"/>
                </a:solidFill>
              </a:rPr>
              <a:t> bibendum </a:t>
            </a:r>
            <a:r>
              <a:rPr lang="fr-CA" dirty="0" err="1">
                <a:solidFill>
                  <a:schemeClr val="accent3"/>
                </a:solidFill>
              </a:rPr>
              <a:t>posuere</a:t>
            </a:r>
            <a:r>
              <a:rPr lang="fr-CA" dirty="0">
                <a:solidFill>
                  <a:schemeClr val="accent3"/>
                </a:solidFill>
              </a:rPr>
              <a:t>. </a:t>
            </a:r>
            <a:r>
              <a:rPr lang="fr-CA" dirty="0" err="1">
                <a:solidFill>
                  <a:schemeClr val="accent3"/>
                </a:solidFill>
              </a:rPr>
              <a:t>Tincidunt</a:t>
            </a:r>
            <a:r>
              <a:rPr lang="fr-CA" dirty="0">
                <a:solidFill>
                  <a:schemeClr val="accent3"/>
                </a:solidFill>
              </a:rPr>
              <a:t> </a:t>
            </a:r>
            <a:r>
              <a:rPr lang="fr-CA" dirty="0" err="1">
                <a:solidFill>
                  <a:schemeClr val="accent3"/>
                </a:solidFill>
              </a:rPr>
              <a:t>natoque</a:t>
            </a:r>
            <a:r>
              <a:rPr lang="fr-CA" dirty="0">
                <a:solidFill>
                  <a:schemeClr val="accent3"/>
                </a:solidFill>
              </a:rPr>
              <a:t> non </a:t>
            </a:r>
            <a:r>
              <a:rPr lang="fr-CA" dirty="0" err="1">
                <a:solidFill>
                  <a:schemeClr val="accent3"/>
                </a:solidFill>
              </a:rPr>
              <a:t>augue</a:t>
            </a:r>
            <a:r>
              <a:rPr lang="fr-CA" dirty="0">
                <a:solidFill>
                  <a:schemeClr val="accent3"/>
                </a:solidFill>
              </a:rPr>
              <a:t> </a:t>
            </a:r>
            <a:r>
              <a:rPr lang="fr-CA" dirty="0" err="1">
                <a:solidFill>
                  <a:schemeClr val="accent3"/>
                </a:solidFill>
              </a:rPr>
              <a:t>himenaeos</a:t>
            </a:r>
            <a:r>
              <a:rPr lang="fr-CA" dirty="0">
                <a:solidFill>
                  <a:schemeClr val="accent3"/>
                </a:solidFill>
              </a:rPr>
              <a:t> </a:t>
            </a:r>
            <a:r>
              <a:rPr lang="fr-CA" dirty="0" err="1">
                <a:solidFill>
                  <a:schemeClr val="accent3"/>
                </a:solidFill>
              </a:rPr>
              <a:t>porttitor</a:t>
            </a:r>
            <a:r>
              <a:rPr lang="fr-CA" dirty="0">
                <a:solidFill>
                  <a:schemeClr val="accent3"/>
                </a:solidFill>
              </a:rPr>
              <a:t> </a:t>
            </a:r>
            <a:r>
              <a:rPr lang="fr-CA" dirty="0" err="1">
                <a:solidFill>
                  <a:schemeClr val="accent3"/>
                </a:solidFill>
              </a:rPr>
              <a:t>sociosqu</a:t>
            </a:r>
            <a:r>
              <a:rPr lang="fr-CA" dirty="0">
                <a:solidFill>
                  <a:schemeClr val="accent3"/>
                </a:solidFill>
              </a:rPr>
              <a:t> </a:t>
            </a:r>
            <a:r>
              <a:rPr lang="fr-CA" dirty="0" err="1">
                <a:solidFill>
                  <a:schemeClr val="accent3"/>
                </a:solidFill>
              </a:rPr>
              <a:t>viverra</a:t>
            </a:r>
            <a:r>
              <a:rPr lang="fr-CA" dirty="0">
                <a:solidFill>
                  <a:schemeClr val="accent3"/>
                </a:solidFill>
              </a:rPr>
              <a:t> </a:t>
            </a:r>
            <a:r>
              <a:rPr lang="fr-CA" dirty="0" err="1">
                <a:solidFill>
                  <a:schemeClr val="accent3"/>
                </a:solidFill>
              </a:rPr>
              <a:t>netus</a:t>
            </a:r>
            <a:r>
              <a:rPr lang="fr-CA" dirty="0">
                <a:solidFill>
                  <a:schemeClr val="accent3"/>
                </a:solidFill>
              </a:rPr>
              <a:t> </a:t>
            </a:r>
            <a:r>
              <a:rPr lang="fr-CA" dirty="0" err="1">
                <a:solidFill>
                  <a:schemeClr val="accent3"/>
                </a:solidFill>
              </a:rPr>
              <a:t>nullam</a:t>
            </a:r>
            <a:r>
              <a:rPr lang="fr-CA" dirty="0">
                <a:solidFill>
                  <a:schemeClr val="accent3"/>
                </a:solidFill>
              </a:rPr>
              <a:t>, semper </a:t>
            </a:r>
            <a:r>
              <a:rPr lang="fr-CA" dirty="0" err="1">
                <a:solidFill>
                  <a:schemeClr val="accent3"/>
                </a:solidFill>
              </a:rPr>
              <a:t>sagittis</a:t>
            </a:r>
            <a:r>
              <a:rPr lang="fr-CA" dirty="0">
                <a:solidFill>
                  <a:schemeClr val="accent3"/>
                </a:solidFill>
              </a:rPr>
              <a:t> nunc </a:t>
            </a:r>
            <a:r>
              <a:rPr lang="fr-CA" dirty="0" err="1">
                <a:solidFill>
                  <a:schemeClr val="accent3"/>
                </a:solidFill>
              </a:rPr>
              <a:t>etiam</a:t>
            </a:r>
            <a:r>
              <a:rPr lang="fr-CA" dirty="0">
                <a:solidFill>
                  <a:schemeClr val="accent3"/>
                </a:solidFill>
              </a:rPr>
              <a:t> habitant </a:t>
            </a:r>
            <a:r>
              <a:rPr lang="fr-CA" dirty="0" err="1">
                <a:solidFill>
                  <a:schemeClr val="accent3"/>
                </a:solidFill>
              </a:rPr>
              <a:t>lobortis</a:t>
            </a:r>
            <a:r>
              <a:rPr lang="fr-CA" dirty="0">
                <a:solidFill>
                  <a:schemeClr val="accent3"/>
                </a:solidFill>
              </a:rPr>
              <a:t> </a:t>
            </a:r>
            <a:r>
              <a:rPr lang="fr-CA" dirty="0" err="1">
                <a:solidFill>
                  <a:schemeClr val="accent3"/>
                </a:solidFill>
              </a:rPr>
              <a:t>arcu</a:t>
            </a:r>
            <a:r>
              <a:rPr lang="fr-CA" dirty="0">
                <a:solidFill>
                  <a:schemeClr val="accent3"/>
                </a:solidFill>
              </a:rPr>
              <a:t> mi, libero lit.</a:t>
            </a:r>
            <a:endParaRPr lang="fr-FR" dirty="0">
              <a:solidFill>
                <a:schemeClr val="accent3"/>
              </a:solidFill>
            </a:endParaRP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C70D8181-67B1-884E-9DE1-1D9F1D238C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SOUS-TITRE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2180A3DC-5436-694E-8044-E31FDEA55C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fr-CA" dirty="0"/>
              <a:t>Semper </a:t>
            </a:r>
            <a:r>
              <a:rPr lang="fr-CA" dirty="0" err="1"/>
              <a:t>sagittis</a:t>
            </a:r>
            <a:r>
              <a:rPr lang="fr-CA" dirty="0"/>
              <a:t> nunc </a:t>
            </a:r>
            <a:r>
              <a:rPr lang="fr-CA" dirty="0" err="1"/>
              <a:t>etiam</a:t>
            </a:r>
            <a:r>
              <a:rPr lang="fr-CA" dirty="0"/>
              <a:t> habitant </a:t>
            </a:r>
            <a:r>
              <a:rPr lang="fr-CA" dirty="0" err="1"/>
              <a:t>lobortis</a:t>
            </a:r>
            <a:r>
              <a:rPr lang="fr-CA" dirty="0"/>
              <a:t> </a:t>
            </a:r>
            <a:r>
              <a:rPr lang="fr-CA" dirty="0" err="1"/>
              <a:t>arcu</a:t>
            </a:r>
            <a:r>
              <a:rPr lang="fr-CA" dirty="0"/>
              <a:t> mi, libero </a:t>
            </a:r>
            <a:r>
              <a:rPr lang="fr-CA" dirty="0" err="1"/>
              <a:t>litora</a:t>
            </a:r>
            <a:r>
              <a:rPr lang="fr-CA" dirty="0"/>
              <a:t> </a:t>
            </a:r>
            <a:r>
              <a:rPr lang="fr-CA" dirty="0" err="1"/>
              <a:t>malesuada</a:t>
            </a:r>
            <a:r>
              <a:rPr lang="fr-CA" dirty="0"/>
              <a:t> </a:t>
            </a:r>
            <a:r>
              <a:rPr lang="fr-CA" dirty="0" err="1"/>
              <a:t>dictumst</a:t>
            </a:r>
            <a:r>
              <a:rPr lang="fr-CA" dirty="0"/>
              <a:t>.</a:t>
            </a:r>
            <a:endParaRPr lang="fr-FR" dirty="0"/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5D3927E1-CF17-4C47-A7EE-7EED2EB259E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84</a:t>
            </a:r>
            <a:r>
              <a:rPr lang="fr-FR" baseline="30000" dirty="0"/>
              <a:t>%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FAC8C3-326B-EE4D-AE66-9446EBC44872}"/>
              </a:ext>
            </a:extLst>
          </p:cNvPr>
          <p:cNvSpPr/>
          <p:nvPr/>
        </p:nvSpPr>
        <p:spPr>
          <a:xfrm>
            <a:off x="0" y="2717800"/>
            <a:ext cx="400833" cy="142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71109B-0C1B-7E4E-BD33-94268A881FEE}"/>
              </a:ext>
            </a:extLst>
          </p:cNvPr>
          <p:cNvSpPr/>
          <p:nvPr/>
        </p:nvSpPr>
        <p:spPr>
          <a:xfrm>
            <a:off x="11775856" y="2717800"/>
            <a:ext cx="400833" cy="142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0695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8A2C33-0ABB-5742-A740-36AA14D47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77358E-37F2-B94F-A7F2-35911DD24A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fr-FR" dirty="0"/>
              <a:t>À propos</a:t>
            </a:r>
          </a:p>
          <a:p>
            <a:pPr algn="l">
              <a:lnSpc>
                <a:spcPct val="150000"/>
              </a:lnSpc>
            </a:pPr>
            <a:r>
              <a:rPr lang="fr-FR" dirty="0"/>
              <a:t>Textes et photos</a:t>
            </a:r>
          </a:p>
          <a:p>
            <a:pPr algn="l">
              <a:lnSpc>
                <a:spcPct val="150000"/>
              </a:lnSpc>
            </a:pPr>
            <a:r>
              <a:rPr lang="fr-FR" dirty="0"/>
              <a:t>Services et data</a:t>
            </a:r>
          </a:p>
          <a:p>
            <a:pPr algn="l">
              <a:lnSpc>
                <a:spcPct val="150000"/>
              </a:lnSpc>
            </a:pPr>
            <a:r>
              <a:rPr lang="fr-FR" dirty="0"/>
              <a:t>Infographies</a:t>
            </a:r>
          </a:p>
          <a:p>
            <a:pPr algn="l">
              <a:lnSpc>
                <a:spcPct val="150000"/>
              </a:lnSpc>
            </a:pPr>
            <a:r>
              <a:rPr lang="fr-FR" dirty="0" err="1"/>
              <a:t>Mockup</a:t>
            </a:r>
            <a:endParaRPr lang="fr-FR" dirty="0"/>
          </a:p>
        </p:txBody>
      </p:sp>
      <p:pic>
        <p:nvPicPr>
          <p:cNvPr id="37" name="Espace réservé pour une image  36">
            <a:extLst>
              <a:ext uri="{FF2B5EF4-FFF2-40B4-BE49-F238E27FC236}">
                <a16:creationId xmlns:a16="http://schemas.microsoft.com/office/drawing/2014/main" id="{27ADBADE-FC0F-4C47-AD2A-A1CC582D86C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8" name="Espace réservé du texte 37">
            <a:extLst>
              <a:ext uri="{FF2B5EF4-FFF2-40B4-BE49-F238E27FC236}">
                <a16:creationId xmlns:a16="http://schemas.microsoft.com/office/drawing/2014/main" id="{F435F51B-B4BA-0A4E-BDD9-4A97BD4423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MINIMA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FA2E86B8-4C0C-8D44-B11E-7CC69D2B22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LASLIDE.COM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D65F717E-4B30-BF45-B575-9EC157122FCE}"/>
              </a:ext>
            </a:extLst>
          </p:cNvPr>
          <p:cNvCxnSpPr>
            <a:cxnSpLocks/>
          </p:cNvCxnSpPr>
          <p:nvPr/>
        </p:nvCxnSpPr>
        <p:spPr>
          <a:xfrm>
            <a:off x="7421358" y="2491740"/>
            <a:ext cx="5715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42C86FE-A26E-9546-BF79-D3BD7C8AB697}"/>
              </a:ext>
            </a:extLst>
          </p:cNvPr>
          <p:cNvCxnSpPr>
            <a:cxnSpLocks/>
          </p:cNvCxnSpPr>
          <p:nvPr/>
        </p:nvCxnSpPr>
        <p:spPr>
          <a:xfrm>
            <a:off x="7384096" y="3329836"/>
            <a:ext cx="24214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D21AB73-2CE0-C34F-A44C-A7D5E8ED2339}"/>
              </a:ext>
            </a:extLst>
          </p:cNvPr>
          <p:cNvCxnSpPr>
            <a:cxnSpLocks/>
          </p:cNvCxnSpPr>
          <p:nvPr/>
        </p:nvCxnSpPr>
        <p:spPr>
          <a:xfrm>
            <a:off x="7384096" y="3779106"/>
            <a:ext cx="24214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98832E9-33D8-B841-83E3-9BA84D8146C4}"/>
              </a:ext>
            </a:extLst>
          </p:cNvPr>
          <p:cNvCxnSpPr>
            <a:cxnSpLocks/>
          </p:cNvCxnSpPr>
          <p:nvPr/>
        </p:nvCxnSpPr>
        <p:spPr>
          <a:xfrm>
            <a:off x="7384096" y="4677646"/>
            <a:ext cx="24214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3AD16CB-9D74-5844-AEEE-BFEFF591B721}"/>
              </a:ext>
            </a:extLst>
          </p:cNvPr>
          <p:cNvCxnSpPr>
            <a:cxnSpLocks/>
          </p:cNvCxnSpPr>
          <p:nvPr/>
        </p:nvCxnSpPr>
        <p:spPr>
          <a:xfrm>
            <a:off x="7384096" y="4228376"/>
            <a:ext cx="24214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56A9C53-C1E1-D343-AC16-31B04987674C}"/>
              </a:ext>
            </a:extLst>
          </p:cNvPr>
          <p:cNvSpPr/>
          <p:nvPr/>
        </p:nvSpPr>
        <p:spPr>
          <a:xfrm rot="5400000">
            <a:off x="5895583" y="-1379082"/>
            <a:ext cx="400833" cy="21670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9A095B-6330-5E4E-8B7D-98A21F03DA28}"/>
              </a:ext>
            </a:extLst>
          </p:cNvPr>
          <p:cNvSpPr/>
          <p:nvPr/>
        </p:nvSpPr>
        <p:spPr>
          <a:xfrm rot="5400000">
            <a:off x="5895583" y="6070079"/>
            <a:ext cx="400833" cy="21670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084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Espace réservé pour une image  29">
            <a:extLst>
              <a:ext uri="{FF2B5EF4-FFF2-40B4-BE49-F238E27FC236}">
                <a16:creationId xmlns:a16="http://schemas.microsoft.com/office/drawing/2014/main" id="{2ACF1221-3A06-E84B-99B7-8A0D795C4C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99F2E7F-0C63-534C-8FDE-5D401552F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SECTION 1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A3E7B18-73DB-D148-A8C8-EA9A548D688A}"/>
              </a:ext>
            </a:extLst>
          </p:cNvPr>
          <p:cNvSpPr txBox="1"/>
          <p:nvPr/>
        </p:nvSpPr>
        <p:spPr>
          <a:xfrm>
            <a:off x="5652608" y="6302850"/>
            <a:ext cx="8867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b="1" spc="300" dirty="0">
                <a:solidFill>
                  <a:schemeClr val="accent2"/>
                </a:solidFill>
              </a:rPr>
              <a:t>MINIMA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06B7DF29-05F0-694B-9068-3FAC76F887F3}"/>
              </a:ext>
            </a:extLst>
          </p:cNvPr>
          <p:cNvGrpSpPr/>
          <p:nvPr/>
        </p:nvGrpSpPr>
        <p:grpSpPr>
          <a:xfrm>
            <a:off x="3663796" y="2838450"/>
            <a:ext cx="4906758" cy="1104900"/>
            <a:chOff x="3663796" y="2838450"/>
            <a:chExt cx="4906758" cy="11049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E2B75AF-5B23-FD41-88FF-7F06EB48C011}"/>
                </a:ext>
              </a:extLst>
            </p:cNvPr>
            <p:cNvSpPr/>
            <p:nvPr/>
          </p:nvSpPr>
          <p:spPr>
            <a:xfrm>
              <a:off x="3663796" y="2838450"/>
              <a:ext cx="4906758" cy="11049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EA5B2806-27E2-2046-AD7F-8A3120D29F5C}"/>
                </a:ext>
              </a:extLst>
            </p:cNvPr>
            <p:cNvCxnSpPr>
              <a:cxnSpLocks/>
            </p:cNvCxnSpPr>
            <p:nvPr/>
          </p:nvCxnSpPr>
          <p:spPr>
            <a:xfrm>
              <a:off x="5802088" y="3943350"/>
              <a:ext cx="571500" cy="0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224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20">
            <a:extLst>
              <a:ext uri="{FF2B5EF4-FFF2-40B4-BE49-F238E27FC236}">
                <a16:creationId xmlns:a16="http://schemas.microsoft.com/office/drawing/2014/main" id="{F60AEFD3-553E-6A47-AC83-472B3A95E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À PROPOS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185F4867-C98B-A748-B05C-3083402953A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E255F8-0E12-CA44-AB99-F204867D43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fr-CA" sz="1400" dirty="0" err="1">
                <a:solidFill>
                  <a:schemeClr val="bg1"/>
                </a:solidFill>
              </a:rPr>
              <a:t>Lorem</a:t>
            </a:r>
            <a:r>
              <a:rPr lang="fr-CA" sz="1400" dirty="0">
                <a:solidFill>
                  <a:schemeClr val="bg1"/>
                </a:solidFill>
              </a:rPr>
              <a:t> </a:t>
            </a:r>
            <a:r>
              <a:rPr lang="fr-CA" sz="1400" dirty="0" err="1">
                <a:solidFill>
                  <a:schemeClr val="bg1"/>
                </a:solidFill>
              </a:rPr>
              <a:t>ipsum</a:t>
            </a:r>
            <a:r>
              <a:rPr lang="fr-CA" sz="1400" dirty="0">
                <a:solidFill>
                  <a:schemeClr val="bg1"/>
                </a:solidFill>
              </a:rPr>
              <a:t> </a:t>
            </a:r>
            <a:r>
              <a:rPr lang="fr-CA" sz="1400" dirty="0" err="1">
                <a:solidFill>
                  <a:schemeClr val="bg1"/>
                </a:solidFill>
              </a:rPr>
              <a:t>dolor</a:t>
            </a:r>
            <a:r>
              <a:rPr lang="fr-CA" sz="1400" dirty="0">
                <a:solidFill>
                  <a:schemeClr val="bg1"/>
                </a:solidFill>
              </a:rPr>
              <a:t> </a:t>
            </a:r>
            <a:r>
              <a:rPr lang="fr-CA" sz="1400" dirty="0" err="1">
                <a:solidFill>
                  <a:schemeClr val="bg1"/>
                </a:solidFill>
              </a:rPr>
              <a:t>sit</a:t>
            </a:r>
            <a:r>
              <a:rPr lang="fr-CA" sz="1400" dirty="0">
                <a:solidFill>
                  <a:schemeClr val="bg1"/>
                </a:solidFill>
              </a:rPr>
              <a:t> </a:t>
            </a:r>
            <a:r>
              <a:rPr lang="fr-CA" sz="1400" dirty="0" err="1">
                <a:solidFill>
                  <a:schemeClr val="bg1"/>
                </a:solidFill>
              </a:rPr>
              <a:t>amet</a:t>
            </a:r>
            <a:r>
              <a:rPr lang="fr-CA" sz="1400" dirty="0">
                <a:solidFill>
                  <a:schemeClr val="bg1"/>
                </a:solidFill>
              </a:rPr>
              <a:t>, </a:t>
            </a:r>
            <a:r>
              <a:rPr lang="fr-CA" sz="1400" dirty="0" err="1">
                <a:solidFill>
                  <a:schemeClr val="bg1"/>
                </a:solidFill>
              </a:rPr>
              <a:t>consectetur</a:t>
            </a:r>
            <a:r>
              <a:rPr lang="fr-CA" sz="1400" dirty="0">
                <a:solidFill>
                  <a:schemeClr val="bg1"/>
                </a:solidFill>
              </a:rPr>
              <a:t> </a:t>
            </a:r>
            <a:r>
              <a:rPr lang="fr-CA" sz="1400" dirty="0" err="1">
                <a:solidFill>
                  <a:schemeClr val="bg1"/>
                </a:solidFill>
              </a:rPr>
              <a:t>adipiscing</a:t>
            </a:r>
            <a:r>
              <a:rPr lang="fr-CA" sz="1400" dirty="0">
                <a:solidFill>
                  <a:schemeClr val="bg1"/>
                </a:solidFill>
              </a:rPr>
              <a:t> </a:t>
            </a:r>
            <a:r>
              <a:rPr lang="fr-CA" sz="1400" dirty="0" err="1">
                <a:solidFill>
                  <a:schemeClr val="bg1"/>
                </a:solidFill>
              </a:rPr>
              <a:t>elit</a:t>
            </a:r>
            <a:r>
              <a:rPr lang="fr-CA" sz="1400" dirty="0">
                <a:solidFill>
                  <a:schemeClr val="bg1"/>
                </a:solidFill>
              </a:rPr>
              <a:t>, </a:t>
            </a:r>
            <a:r>
              <a:rPr lang="fr-CA" sz="1400" dirty="0" err="1">
                <a:solidFill>
                  <a:schemeClr val="bg1"/>
                </a:solidFill>
              </a:rPr>
              <a:t>sed</a:t>
            </a:r>
            <a:r>
              <a:rPr lang="fr-CA" sz="1400" dirty="0">
                <a:solidFill>
                  <a:schemeClr val="bg1"/>
                </a:solidFill>
              </a:rPr>
              <a:t> do </a:t>
            </a:r>
            <a:r>
              <a:rPr lang="fr-CA" sz="1400" dirty="0" err="1">
                <a:solidFill>
                  <a:schemeClr val="bg1"/>
                </a:solidFill>
              </a:rPr>
              <a:t>eiusmod</a:t>
            </a:r>
            <a:r>
              <a:rPr lang="fr-CA" sz="1400" dirty="0">
                <a:solidFill>
                  <a:schemeClr val="bg1"/>
                </a:solidFill>
              </a:rPr>
              <a:t> </a:t>
            </a:r>
            <a:r>
              <a:rPr lang="fr-CA" sz="1400" dirty="0" err="1">
                <a:solidFill>
                  <a:schemeClr val="bg1"/>
                </a:solidFill>
              </a:rPr>
              <a:t>tempor</a:t>
            </a:r>
            <a:r>
              <a:rPr lang="fr-CA" sz="1400" dirty="0">
                <a:solidFill>
                  <a:schemeClr val="bg1"/>
                </a:solidFill>
              </a:rPr>
              <a:t> </a:t>
            </a:r>
            <a:r>
              <a:rPr lang="fr-CA" sz="1400" dirty="0" err="1">
                <a:solidFill>
                  <a:schemeClr val="bg1"/>
                </a:solidFill>
              </a:rPr>
              <a:t>incididunt</a:t>
            </a:r>
            <a:r>
              <a:rPr lang="fr-CA" sz="1400" dirty="0">
                <a:solidFill>
                  <a:schemeClr val="bg1"/>
                </a:solidFill>
              </a:rPr>
              <a:t> ut </a:t>
            </a:r>
            <a:r>
              <a:rPr lang="fr-CA" sz="1400" dirty="0" err="1">
                <a:solidFill>
                  <a:schemeClr val="bg1"/>
                </a:solidFill>
              </a:rPr>
              <a:t>labore</a:t>
            </a:r>
            <a:r>
              <a:rPr lang="fr-CA" sz="1400" dirty="0">
                <a:solidFill>
                  <a:schemeClr val="bg1"/>
                </a:solidFill>
              </a:rPr>
              <a:t> et </a:t>
            </a:r>
            <a:r>
              <a:rPr lang="fr-CA" sz="1400" dirty="0" err="1">
                <a:solidFill>
                  <a:schemeClr val="bg1"/>
                </a:solidFill>
              </a:rPr>
              <a:t>dolore</a:t>
            </a:r>
            <a:r>
              <a:rPr lang="fr-CA" sz="1400" dirty="0">
                <a:solidFill>
                  <a:schemeClr val="bg1"/>
                </a:solidFill>
              </a:rPr>
              <a:t> magna </a:t>
            </a:r>
            <a:r>
              <a:rPr lang="fr-CA" sz="1400" dirty="0" err="1">
                <a:solidFill>
                  <a:schemeClr val="bg1"/>
                </a:solidFill>
              </a:rPr>
              <a:t>aliqua</a:t>
            </a:r>
            <a:r>
              <a:rPr lang="fr-CA" sz="1400" dirty="0">
                <a:solidFill>
                  <a:schemeClr val="bg1"/>
                </a:solidFill>
              </a:rPr>
              <a:t>. Ut </a:t>
            </a:r>
            <a:r>
              <a:rPr lang="fr-CA" sz="1400" dirty="0" err="1">
                <a:solidFill>
                  <a:schemeClr val="bg1"/>
                </a:solidFill>
              </a:rPr>
              <a:t>enim</a:t>
            </a:r>
            <a:r>
              <a:rPr lang="fr-CA" sz="1400" dirty="0">
                <a:solidFill>
                  <a:schemeClr val="bg1"/>
                </a:solidFill>
              </a:rPr>
              <a:t> ad </a:t>
            </a:r>
            <a:r>
              <a:rPr lang="fr-CA" sz="1400" dirty="0" err="1">
                <a:solidFill>
                  <a:schemeClr val="bg1"/>
                </a:solidFill>
              </a:rPr>
              <a:t>minim</a:t>
            </a:r>
            <a:r>
              <a:rPr lang="fr-CA" sz="1400" dirty="0">
                <a:solidFill>
                  <a:schemeClr val="bg1"/>
                </a:solidFill>
              </a:rPr>
              <a:t> </a:t>
            </a:r>
            <a:r>
              <a:rPr lang="fr-CA" sz="1400" dirty="0" err="1">
                <a:solidFill>
                  <a:schemeClr val="bg1"/>
                </a:solidFill>
              </a:rPr>
              <a:t>veniam</a:t>
            </a:r>
            <a:r>
              <a:rPr lang="fr-CA" sz="1400" dirty="0">
                <a:solidFill>
                  <a:schemeClr val="bg1"/>
                </a:solidFill>
              </a:rPr>
              <a:t>, </a:t>
            </a:r>
            <a:r>
              <a:rPr lang="fr-CA" sz="1400" dirty="0" err="1">
                <a:solidFill>
                  <a:schemeClr val="bg1"/>
                </a:solidFill>
              </a:rPr>
              <a:t>quis</a:t>
            </a:r>
            <a:r>
              <a:rPr lang="fr-CA" sz="1400" dirty="0">
                <a:solidFill>
                  <a:schemeClr val="bg1"/>
                </a:solidFill>
              </a:rPr>
              <a:t> </a:t>
            </a:r>
            <a:r>
              <a:rPr lang="fr-CA" sz="1400" dirty="0" err="1">
                <a:solidFill>
                  <a:schemeClr val="bg1"/>
                </a:solidFill>
              </a:rPr>
              <a:t>nostrud</a:t>
            </a:r>
            <a:r>
              <a:rPr lang="fr-CA" sz="1400" dirty="0">
                <a:solidFill>
                  <a:schemeClr val="bg1"/>
                </a:solidFill>
              </a:rPr>
              <a:t> </a:t>
            </a:r>
            <a:r>
              <a:rPr lang="fr-CA" sz="1400" dirty="0" err="1">
                <a:solidFill>
                  <a:schemeClr val="bg1"/>
                </a:solidFill>
              </a:rPr>
              <a:t>exercitation</a:t>
            </a:r>
            <a:r>
              <a:rPr lang="fr-CA" sz="1400" dirty="0">
                <a:solidFill>
                  <a:schemeClr val="bg1"/>
                </a:solidFill>
              </a:rPr>
              <a:t> </a:t>
            </a:r>
            <a:r>
              <a:rPr lang="fr-CA" sz="1400" dirty="0" err="1">
                <a:solidFill>
                  <a:schemeClr val="bg1"/>
                </a:solidFill>
              </a:rPr>
              <a:t>ullamco</a:t>
            </a:r>
            <a:r>
              <a:rPr lang="fr-CA" sz="1400" dirty="0">
                <a:solidFill>
                  <a:schemeClr val="bg1"/>
                </a:solidFill>
              </a:rPr>
              <a:t> </a:t>
            </a:r>
            <a:r>
              <a:rPr lang="fr-CA" sz="1400" dirty="0" err="1">
                <a:solidFill>
                  <a:schemeClr val="bg1"/>
                </a:solidFill>
              </a:rPr>
              <a:t>laboris</a:t>
            </a:r>
            <a:r>
              <a:rPr lang="fr-CA" sz="1400" dirty="0">
                <a:solidFill>
                  <a:schemeClr val="bg1"/>
                </a:solidFill>
              </a:rPr>
              <a:t> </a:t>
            </a:r>
            <a:r>
              <a:rPr lang="fr-CA" sz="1400" dirty="0" err="1">
                <a:solidFill>
                  <a:schemeClr val="bg1"/>
                </a:solidFill>
              </a:rPr>
              <a:t>nisi</a:t>
            </a:r>
            <a:r>
              <a:rPr lang="fr-CA" sz="1400" dirty="0">
                <a:solidFill>
                  <a:schemeClr val="bg1"/>
                </a:solidFill>
              </a:rPr>
              <a:t> ut </a:t>
            </a:r>
            <a:r>
              <a:rPr lang="fr-CA" sz="1400" dirty="0" err="1">
                <a:solidFill>
                  <a:schemeClr val="bg1"/>
                </a:solidFill>
              </a:rPr>
              <a:t>aliquip</a:t>
            </a:r>
            <a:r>
              <a:rPr lang="fr-CA" sz="1400" dirty="0">
                <a:solidFill>
                  <a:schemeClr val="bg1"/>
                </a:solidFill>
              </a:rPr>
              <a:t> ex </a:t>
            </a:r>
            <a:r>
              <a:rPr lang="fr-CA" sz="1400" dirty="0" err="1">
                <a:solidFill>
                  <a:schemeClr val="bg1"/>
                </a:solidFill>
              </a:rPr>
              <a:t>ea</a:t>
            </a:r>
            <a:r>
              <a:rPr lang="fr-CA" sz="1400" dirty="0">
                <a:solidFill>
                  <a:schemeClr val="bg1"/>
                </a:solidFill>
              </a:rPr>
              <a:t> </a:t>
            </a:r>
            <a:r>
              <a:rPr lang="fr-CA" sz="1400" dirty="0" err="1">
                <a:solidFill>
                  <a:schemeClr val="bg1"/>
                </a:solidFill>
              </a:rPr>
              <a:t>commodo</a:t>
            </a:r>
            <a:r>
              <a:rPr lang="fr-CA" sz="1400" dirty="0">
                <a:solidFill>
                  <a:schemeClr val="bg1"/>
                </a:solidFill>
              </a:rPr>
              <a:t> </a:t>
            </a:r>
            <a:r>
              <a:rPr lang="fr-CA" sz="1400" dirty="0" err="1">
                <a:solidFill>
                  <a:schemeClr val="bg1"/>
                </a:solidFill>
              </a:rPr>
              <a:t>consequat</a:t>
            </a:r>
            <a:r>
              <a:rPr lang="fr-CA" sz="1400" dirty="0">
                <a:solidFill>
                  <a:schemeClr val="bg1"/>
                </a:solidFill>
              </a:rPr>
              <a:t>. ad </a:t>
            </a:r>
            <a:r>
              <a:rPr lang="fr-CA" sz="1400" dirty="0" err="1">
                <a:solidFill>
                  <a:schemeClr val="bg1"/>
                </a:solidFill>
              </a:rPr>
              <a:t>minim</a:t>
            </a:r>
            <a:r>
              <a:rPr lang="fr-CA" sz="1400" dirty="0">
                <a:solidFill>
                  <a:schemeClr val="bg1"/>
                </a:solidFill>
              </a:rPr>
              <a:t> </a:t>
            </a:r>
            <a:r>
              <a:rPr lang="fr-CA" sz="1400" dirty="0" err="1">
                <a:solidFill>
                  <a:schemeClr val="bg1"/>
                </a:solidFill>
              </a:rPr>
              <a:t>veniam</a:t>
            </a:r>
            <a:r>
              <a:rPr lang="fr-CA" sz="1400" dirty="0">
                <a:solidFill>
                  <a:schemeClr val="bg1"/>
                </a:solidFill>
              </a:rPr>
              <a:t>, </a:t>
            </a:r>
            <a:r>
              <a:rPr lang="fr-CA" sz="1400" dirty="0" err="1">
                <a:solidFill>
                  <a:schemeClr val="bg1"/>
                </a:solidFill>
              </a:rPr>
              <a:t>quis</a:t>
            </a:r>
            <a:r>
              <a:rPr lang="fr-CA" sz="1400" dirty="0">
                <a:solidFill>
                  <a:schemeClr val="bg1"/>
                </a:solidFill>
              </a:rPr>
              <a:t> </a:t>
            </a:r>
            <a:r>
              <a:rPr lang="fr-CA" sz="1400" dirty="0" err="1">
                <a:solidFill>
                  <a:schemeClr val="bg1"/>
                </a:solidFill>
              </a:rPr>
              <a:t>nostrud</a:t>
            </a:r>
            <a:r>
              <a:rPr lang="fr-CA" sz="1400" dirty="0">
                <a:solidFill>
                  <a:schemeClr val="bg1"/>
                </a:solidFill>
              </a:rPr>
              <a:t> </a:t>
            </a:r>
            <a:r>
              <a:rPr lang="fr-CA" sz="1400" dirty="0" err="1">
                <a:solidFill>
                  <a:schemeClr val="bg1"/>
                </a:solidFill>
              </a:rPr>
              <a:t>exercitation</a:t>
            </a:r>
            <a:r>
              <a:rPr lang="fr-CA" sz="1400" dirty="0">
                <a:solidFill>
                  <a:schemeClr val="bg1"/>
                </a:solidFill>
              </a:rPr>
              <a:t> </a:t>
            </a:r>
            <a:r>
              <a:rPr lang="fr-CA" sz="1400" dirty="0" err="1">
                <a:solidFill>
                  <a:schemeClr val="bg1"/>
                </a:solidFill>
              </a:rPr>
              <a:t>ullamco</a:t>
            </a:r>
            <a:r>
              <a:rPr lang="fr-CA" sz="1400" dirty="0">
                <a:solidFill>
                  <a:schemeClr val="bg1"/>
                </a:solidFill>
              </a:rPr>
              <a:t> </a:t>
            </a:r>
            <a:r>
              <a:rPr lang="fr-CA" sz="1400" dirty="0" err="1">
                <a:solidFill>
                  <a:schemeClr val="bg1"/>
                </a:solidFill>
              </a:rPr>
              <a:t>laboris</a:t>
            </a:r>
            <a:r>
              <a:rPr lang="fr-CA" sz="1400" dirty="0">
                <a:solidFill>
                  <a:schemeClr val="bg1"/>
                </a:solidFill>
              </a:rPr>
              <a:t> </a:t>
            </a:r>
            <a:r>
              <a:rPr lang="fr-CA" sz="1400" dirty="0" err="1">
                <a:solidFill>
                  <a:schemeClr val="bg1"/>
                </a:solidFill>
              </a:rPr>
              <a:t>nisi</a:t>
            </a:r>
            <a:r>
              <a:rPr lang="fr-CA" sz="1400" dirty="0">
                <a:solidFill>
                  <a:schemeClr val="bg1"/>
                </a:solidFill>
              </a:rPr>
              <a:t> ut </a:t>
            </a:r>
            <a:r>
              <a:rPr lang="fr-CA" sz="1400" dirty="0" err="1">
                <a:solidFill>
                  <a:schemeClr val="bg1"/>
                </a:solidFill>
              </a:rPr>
              <a:t>aliquip</a:t>
            </a:r>
            <a:r>
              <a:rPr lang="fr-CA" sz="1400" dirty="0">
                <a:solidFill>
                  <a:schemeClr val="bg1"/>
                </a:solidFill>
              </a:rPr>
              <a:t> ex </a:t>
            </a:r>
            <a:r>
              <a:rPr lang="fr-CA" sz="1400" dirty="0" err="1">
                <a:solidFill>
                  <a:schemeClr val="bg1"/>
                </a:solidFill>
              </a:rPr>
              <a:t>ea</a:t>
            </a:r>
            <a:r>
              <a:rPr lang="fr-CA" sz="1400" dirty="0">
                <a:solidFill>
                  <a:schemeClr val="bg1"/>
                </a:solidFill>
              </a:rPr>
              <a:t> </a:t>
            </a:r>
            <a:r>
              <a:rPr lang="fr-CA" sz="1400" dirty="0" err="1">
                <a:solidFill>
                  <a:schemeClr val="bg1"/>
                </a:solidFill>
              </a:rPr>
              <a:t>commodo</a:t>
            </a:r>
            <a:r>
              <a:rPr lang="fr-CA" sz="1400" dirty="0">
                <a:solidFill>
                  <a:schemeClr val="bg1"/>
                </a:solidFill>
              </a:rPr>
              <a:t> </a:t>
            </a:r>
            <a:r>
              <a:rPr lang="fr-CA" sz="1400" dirty="0" err="1">
                <a:solidFill>
                  <a:schemeClr val="bg1"/>
                </a:solidFill>
              </a:rPr>
              <a:t>consequat</a:t>
            </a:r>
            <a:r>
              <a:rPr lang="fr-CA" sz="1400" dirty="0">
                <a:solidFill>
                  <a:schemeClr val="bg1"/>
                </a:solidFill>
              </a:rPr>
              <a:t>. 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9B8B5DF8-59CD-704E-AD45-87454F7B61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MINIMA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07872233-93DB-0445-A807-B7187B781C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LASLIDE.COM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B915FC28-47BE-E545-A7D3-9C395910F28B}"/>
              </a:ext>
            </a:extLst>
          </p:cNvPr>
          <p:cNvCxnSpPr>
            <a:cxnSpLocks/>
          </p:cNvCxnSpPr>
          <p:nvPr/>
        </p:nvCxnSpPr>
        <p:spPr>
          <a:xfrm>
            <a:off x="7520212" y="2219891"/>
            <a:ext cx="5715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B59515D-BCBF-944D-912D-64C455576B8E}"/>
              </a:ext>
            </a:extLst>
          </p:cNvPr>
          <p:cNvSpPr/>
          <p:nvPr/>
        </p:nvSpPr>
        <p:spPr>
          <a:xfrm>
            <a:off x="-508000" y="1917700"/>
            <a:ext cx="400833" cy="142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04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12FFCA-3B90-F74B-96FD-30C9E639C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dirty="0"/>
              <a:t>CONTENU ÉCRIT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26DF3A-448A-2E4F-9C4D-CB555D9E4A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Autofit/>
          </a:bodyPr>
          <a:lstStyle/>
          <a:p>
            <a:pPr fontAlgn="base"/>
            <a:r>
              <a:rPr lang="fr-CA" sz="1200" dirty="0" err="1"/>
              <a:t>Lorem</a:t>
            </a:r>
            <a:r>
              <a:rPr lang="fr-CA" sz="1200" dirty="0"/>
              <a:t> </a:t>
            </a:r>
            <a:r>
              <a:rPr lang="fr-CA" sz="1200" dirty="0" err="1"/>
              <a:t>ipsum</a:t>
            </a:r>
            <a:r>
              <a:rPr lang="fr-CA" sz="1200" dirty="0"/>
              <a:t> </a:t>
            </a:r>
            <a:r>
              <a:rPr lang="fr-CA" sz="1200" dirty="0" err="1"/>
              <a:t>dolor</a:t>
            </a:r>
            <a:r>
              <a:rPr lang="fr-CA" sz="1200" dirty="0"/>
              <a:t> </a:t>
            </a:r>
            <a:r>
              <a:rPr lang="fr-CA" sz="1200" dirty="0" err="1"/>
              <a:t>sit</a:t>
            </a:r>
            <a:r>
              <a:rPr lang="fr-CA" sz="1200" dirty="0"/>
              <a:t> </a:t>
            </a:r>
            <a:r>
              <a:rPr lang="fr-CA" sz="1200" dirty="0" err="1"/>
              <a:t>amet</a:t>
            </a:r>
            <a:r>
              <a:rPr lang="fr-CA" sz="1200" dirty="0"/>
              <a:t> </a:t>
            </a:r>
            <a:r>
              <a:rPr lang="fr-CA" sz="1200" dirty="0" err="1"/>
              <a:t>consectetur</a:t>
            </a:r>
            <a:r>
              <a:rPr lang="fr-CA" sz="1200" dirty="0"/>
              <a:t> </a:t>
            </a:r>
            <a:r>
              <a:rPr lang="fr-CA" sz="1200" dirty="0" err="1"/>
              <a:t>adipiscing</a:t>
            </a:r>
            <a:r>
              <a:rPr lang="fr-CA" sz="1200" dirty="0"/>
              <a:t> </a:t>
            </a:r>
            <a:r>
              <a:rPr lang="fr-CA" sz="1200" dirty="0" err="1"/>
              <a:t>elit</a:t>
            </a:r>
            <a:r>
              <a:rPr lang="fr-CA" sz="1200" dirty="0"/>
              <a:t>, mi </a:t>
            </a:r>
            <a:r>
              <a:rPr lang="fr-CA" sz="1200" dirty="0" err="1"/>
              <a:t>tellus</a:t>
            </a:r>
            <a:r>
              <a:rPr lang="fr-CA" sz="1200" dirty="0"/>
              <a:t> in id non </a:t>
            </a:r>
            <a:r>
              <a:rPr lang="fr-CA" sz="1200" dirty="0" err="1"/>
              <a:t>natoque</a:t>
            </a:r>
            <a:r>
              <a:rPr lang="fr-CA" sz="1200" dirty="0"/>
              <a:t> </a:t>
            </a:r>
            <a:r>
              <a:rPr lang="fr-CA" sz="1200" dirty="0" err="1"/>
              <a:t>vestibulum</a:t>
            </a:r>
            <a:r>
              <a:rPr lang="fr-CA" sz="1200" dirty="0"/>
              <a:t>, </a:t>
            </a:r>
            <a:r>
              <a:rPr lang="fr-CA" sz="1200" dirty="0" err="1"/>
              <a:t>velit</a:t>
            </a:r>
            <a:r>
              <a:rPr lang="fr-CA" sz="1200" dirty="0"/>
              <a:t> at </a:t>
            </a:r>
            <a:r>
              <a:rPr lang="fr-CA" sz="1200" dirty="0" err="1"/>
              <a:t>gravida</a:t>
            </a:r>
            <a:r>
              <a:rPr lang="fr-CA" sz="1200" dirty="0"/>
              <a:t> </a:t>
            </a:r>
            <a:r>
              <a:rPr lang="fr-CA" sz="1200" dirty="0" err="1"/>
              <a:t>tempus</a:t>
            </a:r>
            <a:r>
              <a:rPr lang="fr-CA" sz="1200" dirty="0"/>
              <a:t> </a:t>
            </a:r>
            <a:r>
              <a:rPr lang="fr-CA" sz="1200" dirty="0" err="1"/>
              <a:t>tempor</a:t>
            </a:r>
            <a:r>
              <a:rPr lang="fr-CA" sz="1200" dirty="0"/>
              <a:t> </a:t>
            </a:r>
            <a:r>
              <a:rPr lang="fr-CA" sz="1200" dirty="0" err="1"/>
              <a:t>sodales</a:t>
            </a:r>
            <a:r>
              <a:rPr lang="fr-CA" sz="1200" dirty="0"/>
              <a:t>. </a:t>
            </a:r>
            <a:r>
              <a:rPr lang="fr-CA" sz="1200" dirty="0" err="1"/>
              <a:t>Commodo</a:t>
            </a:r>
            <a:r>
              <a:rPr lang="fr-CA" sz="1200" dirty="0"/>
              <a:t> </a:t>
            </a:r>
            <a:r>
              <a:rPr lang="fr-CA" sz="1200" dirty="0" err="1"/>
              <a:t>dapibus</a:t>
            </a:r>
            <a:r>
              <a:rPr lang="fr-CA" sz="1200" dirty="0"/>
              <a:t> </a:t>
            </a:r>
            <a:r>
              <a:rPr lang="fr-CA" sz="1200" dirty="0" err="1"/>
              <a:t>nam</a:t>
            </a:r>
            <a:r>
              <a:rPr lang="fr-CA" sz="1200" dirty="0"/>
              <a:t> montes ad mollis </a:t>
            </a:r>
            <a:r>
              <a:rPr lang="fr-CA" sz="1200" dirty="0" err="1"/>
              <a:t>blandit</a:t>
            </a:r>
            <a:r>
              <a:rPr lang="fr-CA" sz="1200" dirty="0"/>
              <a:t> bibendum </a:t>
            </a:r>
            <a:r>
              <a:rPr lang="fr-CA" sz="1200" dirty="0" err="1"/>
              <a:t>vel</a:t>
            </a:r>
            <a:r>
              <a:rPr lang="fr-CA" sz="1200" dirty="0"/>
              <a:t> ne.</a:t>
            </a:r>
          </a:p>
          <a:p>
            <a:pPr fontAlgn="base"/>
            <a:endParaRPr lang="fr-CA" sz="1200" dirty="0"/>
          </a:p>
          <a:p>
            <a:pPr fontAlgn="base"/>
            <a:r>
              <a:rPr lang="fr-CA" sz="1200" dirty="0" err="1"/>
              <a:t>Condimentum</a:t>
            </a:r>
            <a:r>
              <a:rPr lang="fr-CA" sz="1200" dirty="0"/>
              <a:t> </a:t>
            </a:r>
            <a:r>
              <a:rPr lang="fr-CA" sz="1200" dirty="0" err="1"/>
              <a:t>pellentesque</a:t>
            </a:r>
            <a:r>
              <a:rPr lang="fr-CA" sz="1200" dirty="0"/>
              <a:t> </a:t>
            </a:r>
            <a:r>
              <a:rPr lang="fr-CA" sz="1200" dirty="0" err="1"/>
              <a:t>aliquet</a:t>
            </a:r>
            <a:r>
              <a:rPr lang="fr-CA" sz="1200" dirty="0"/>
              <a:t> </a:t>
            </a:r>
            <a:r>
              <a:rPr lang="fr-CA" sz="1200" dirty="0" err="1"/>
              <a:t>pharetra</a:t>
            </a:r>
            <a:r>
              <a:rPr lang="fr-CA" sz="1200" dirty="0"/>
              <a:t> suspendisse </a:t>
            </a:r>
            <a:r>
              <a:rPr lang="fr-CA" sz="1200" dirty="0" err="1"/>
              <a:t>quam</a:t>
            </a:r>
            <a:r>
              <a:rPr lang="fr-CA" sz="1200" dirty="0"/>
              <a:t> </a:t>
            </a:r>
            <a:r>
              <a:rPr lang="fr-CA" sz="1200" dirty="0" err="1"/>
              <a:t>facilisis</a:t>
            </a:r>
            <a:r>
              <a:rPr lang="fr-CA" sz="1200" dirty="0"/>
              <a:t> </a:t>
            </a:r>
            <a:r>
              <a:rPr lang="fr-CA" sz="1200" dirty="0" err="1"/>
              <a:t>phasellus</a:t>
            </a:r>
            <a:r>
              <a:rPr lang="fr-CA" sz="1200" dirty="0"/>
              <a:t>, </a:t>
            </a:r>
            <a:r>
              <a:rPr lang="fr-CA" sz="1200" dirty="0" err="1"/>
              <a:t>sagittis</a:t>
            </a:r>
            <a:r>
              <a:rPr lang="fr-CA" sz="1200" dirty="0"/>
              <a:t> </a:t>
            </a:r>
            <a:r>
              <a:rPr lang="fr-CA" sz="1200" dirty="0" err="1"/>
              <a:t>turpis</a:t>
            </a:r>
            <a:r>
              <a:rPr lang="fr-CA" sz="1200" dirty="0"/>
              <a:t> </a:t>
            </a:r>
            <a:r>
              <a:rPr lang="fr-CA" sz="1200" dirty="0" err="1"/>
              <a:t>nascetur</a:t>
            </a:r>
            <a:r>
              <a:rPr lang="fr-CA" sz="1200" dirty="0"/>
              <a:t> </a:t>
            </a:r>
            <a:r>
              <a:rPr lang="fr-CA" sz="1200" dirty="0" err="1"/>
              <a:t>curae</a:t>
            </a:r>
            <a:r>
              <a:rPr lang="fr-CA" sz="1200" dirty="0"/>
              <a:t> </a:t>
            </a:r>
            <a:r>
              <a:rPr lang="fr-CA" sz="1200" dirty="0" err="1"/>
              <a:t>himenaeos</a:t>
            </a:r>
            <a:r>
              <a:rPr lang="fr-CA" sz="1200" dirty="0"/>
              <a:t> </a:t>
            </a:r>
            <a:r>
              <a:rPr lang="fr-CA" sz="1200" dirty="0" err="1"/>
              <a:t>sociosqu</a:t>
            </a:r>
            <a:r>
              <a:rPr lang="fr-CA" sz="1200" dirty="0"/>
              <a:t> cum libero.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AFD1D3E-3CFB-DA4B-89FF-B1120903AE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t">
            <a:normAutofit/>
          </a:bodyPr>
          <a:lstStyle/>
          <a:p>
            <a:r>
              <a:rPr lang="fr-CA" sz="1200" dirty="0" err="1"/>
              <a:t>Cras</a:t>
            </a:r>
            <a:r>
              <a:rPr lang="fr-CA" sz="1200" dirty="0"/>
              <a:t> </a:t>
            </a:r>
            <a:r>
              <a:rPr lang="fr-CA" sz="1200" dirty="0" err="1"/>
              <a:t>neque</a:t>
            </a:r>
            <a:r>
              <a:rPr lang="fr-CA" sz="1200" dirty="0"/>
              <a:t> </a:t>
            </a:r>
            <a:r>
              <a:rPr lang="fr-CA" sz="1200" dirty="0" err="1"/>
              <a:t>molestie</a:t>
            </a:r>
            <a:r>
              <a:rPr lang="fr-CA" sz="1200" dirty="0"/>
              <a:t> </a:t>
            </a:r>
            <a:r>
              <a:rPr lang="fr-CA" sz="1200" dirty="0" err="1"/>
              <a:t>malesuada</a:t>
            </a:r>
            <a:r>
              <a:rPr lang="fr-CA" sz="1200" dirty="0"/>
              <a:t> </a:t>
            </a:r>
            <a:r>
              <a:rPr lang="fr-CA" sz="1200" dirty="0" err="1"/>
              <a:t>commodo</a:t>
            </a:r>
            <a:r>
              <a:rPr lang="fr-CA" sz="1200" dirty="0"/>
              <a:t> </a:t>
            </a:r>
            <a:r>
              <a:rPr lang="fr-CA" sz="1200" dirty="0" err="1"/>
              <a:t>posuere</a:t>
            </a:r>
            <a:r>
              <a:rPr lang="fr-CA" sz="1200" dirty="0"/>
              <a:t> </a:t>
            </a:r>
            <a:r>
              <a:rPr lang="fr-CA" sz="1200" dirty="0" err="1"/>
              <a:t>potenti</a:t>
            </a:r>
            <a:r>
              <a:rPr lang="fr-CA" sz="1200" dirty="0"/>
              <a:t> </a:t>
            </a:r>
            <a:r>
              <a:rPr lang="fr-CA" sz="1200" dirty="0" err="1"/>
              <a:t>inceptos</a:t>
            </a:r>
            <a:r>
              <a:rPr lang="fr-CA" sz="1200" dirty="0"/>
              <a:t> </a:t>
            </a:r>
            <a:r>
              <a:rPr lang="fr-CA" sz="1200" dirty="0" err="1"/>
              <a:t>aliquam</a:t>
            </a:r>
            <a:r>
              <a:rPr lang="fr-CA" sz="1200" dirty="0"/>
              <a:t> erat </a:t>
            </a:r>
            <a:r>
              <a:rPr lang="fr-CA" sz="1200" dirty="0" err="1"/>
              <a:t>risus</a:t>
            </a:r>
            <a:r>
              <a:rPr lang="fr-CA" sz="1200" dirty="0"/>
              <a:t> et. </a:t>
            </a:r>
          </a:p>
          <a:p>
            <a:r>
              <a:rPr lang="fr-CA" sz="1200" b="1" dirty="0">
                <a:solidFill>
                  <a:schemeClr val="accent2"/>
                </a:solidFill>
              </a:rPr>
              <a:t>Per </a:t>
            </a:r>
            <a:r>
              <a:rPr lang="fr-CA" sz="1200" b="1" dirty="0" err="1">
                <a:solidFill>
                  <a:schemeClr val="accent2"/>
                </a:solidFill>
              </a:rPr>
              <a:t>netus</a:t>
            </a:r>
            <a:r>
              <a:rPr lang="fr-CA" sz="1200" b="1" dirty="0">
                <a:solidFill>
                  <a:schemeClr val="accent2"/>
                </a:solidFill>
              </a:rPr>
              <a:t> </a:t>
            </a:r>
            <a:r>
              <a:rPr lang="fr-CA" sz="1200" b="1" dirty="0" err="1">
                <a:solidFill>
                  <a:schemeClr val="accent2"/>
                </a:solidFill>
              </a:rPr>
              <a:t>lacus</a:t>
            </a:r>
            <a:r>
              <a:rPr lang="fr-CA" sz="1200" b="1" dirty="0">
                <a:solidFill>
                  <a:schemeClr val="accent2"/>
                </a:solidFill>
              </a:rPr>
              <a:t> id </a:t>
            </a:r>
            <a:r>
              <a:rPr lang="fr-CA" sz="1200" b="1" dirty="0" err="1">
                <a:solidFill>
                  <a:schemeClr val="accent2"/>
                </a:solidFill>
              </a:rPr>
              <a:t>dapibus</a:t>
            </a:r>
            <a:r>
              <a:rPr lang="fr-CA" sz="1200" b="1" dirty="0">
                <a:solidFill>
                  <a:schemeClr val="accent2"/>
                </a:solidFill>
              </a:rPr>
              <a:t> </a:t>
            </a:r>
            <a:r>
              <a:rPr lang="fr-CA" sz="1200" b="1" dirty="0" err="1">
                <a:solidFill>
                  <a:schemeClr val="accent2"/>
                </a:solidFill>
              </a:rPr>
              <a:t>fermentum</a:t>
            </a:r>
            <a:r>
              <a:rPr lang="fr-CA" sz="1200" b="1" dirty="0">
                <a:solidFill>
                  <a:schemeClr val="accent2"/>
                </a:solidFill>
              </a:rPr>
              <a:t> </a:t>
            </a:r>
          </a:p>
          <a:p>
            <a:r>
              <a:rPr lang="fr-CA" sz="1200" dirty="0" err="1"/>
              <a:t>Maecenas</a:t>
            </a:r>
            <a:r>
              <a:rPr lang="fr-CA" sz="1200" dirty="0"/>
              <a:t> </a:t>
            </a:r>
            <a:r>
              <a:rPr lang="fr-CA" sz="1200" dirty="0" err="1"/>
              <a:t>tellus</a:t>
            </a:r>
            <a:r>
              <a:rPr lang="fr-CA" sz="1200" dirty="0"/>
              <a:t> </a:t>
            </a:r>
            <a:r>
              <a:rPr lang="fr-CA" sz="1200" dirty="0" err="1"/>
              <a:t>litora</a:t>
            </a:r>
            <a:r>
              <a:rPr lang="fr-CA" sz="1200" dirty="0"/>
              <a:t> </a:t>
            </a:r>
            <a:r>
              <a:rPr lang="fr-CA" sz="1200" dirty="0" err="1"/>
              <a:t>aliquet</a:t>
            </a:r>
            <a:r>
              <a:rPr lang="fr-CA" sz="1200" dirty="0"/>
              <a:t>, </a:t>
            </a:r>
            <a:r>
              <a:rPr lang="fr-CA" sz="1200" dirty="0" err="1"/>
              <a:t>imperdiet</a:t>
            </a:r>
            <a:r>
              <a:rPr lang="fr-CA" sz="1200" dirty="0"/>
              <a:t> </a:t>
            </a:r>
            <a:r>
              <a:rPr lang="fr-CA" sz="1200" dirty="0" err="1"/>
              <a:t>venenatis</a:t>
            </a:r>
            <a:r>
              <a:rPr lang="fr-CA" sz="1200" dirty="0"/>
              <a:t> </a:t>
            </a:r>
            <a:r>
              <a:rPr lang="fr-CA" sz="1200" dirty="0" err="1"/>
              <a:t>auctor</a:t>
            </a:r>
            <a:r>
              <a:rPr lang="fr-CA" sz="1200" dirty="0"/>
              <a:t> </a:t>
            </a:r>
            <a:r>
              <a:rPr lang="fr-CA" sz="1200" dirty="0" err="1"/>
              <a:t>ac</a:t>
            </a:r>
            <a:r>
              <a:rPr lang="fr-CA" sz="1200" dirty="0"/>
              <a:t> </a:t>
            </a:r>
            <a:r>
              <a:rPr lang="fr-CA" sz="1200" dirty="0" err="1"/>
              <a:t>nibh</a:t>
            </a:r>
            <a:r>
              <a:rPr lang="fr-CA" sz="1200" dirty="0"/>
              <a:t> </a:t>
            </a:r>
            <a:r>
              <a:rPr lang="fr-CA" sz="1200" dirty="0" err="1"/>
              <a:t>senectus</a:t>
            </a:r>
            <a:r>
              <a:rPr lang="fr-CA" sz="1200" dirty="0"/>
              <a:t> </a:t>
            </a:r>
            <a:r>
              <a:rPr lang="fr-CA" sz="1200" dirty="0" err="1"/>
              <a:t>natoque</a:t>
            </a:r>
            <a:r>
              <a:rPr lang="fr-CA" sz="1200" dirty="0"/>
              <a:t> </a:t>
            </a:r>
            <a:r>
              <a:rPr lang="fr-CA" sz="1200" dirty="0" err="1"/>
              <a:t>nisi</a:t>
            </a:r>
            <a:r>
              <a:rPr lang="fr-CA" sz="1200" dirty="0"/>
              <a:t> libero tristique.</a:t>
            </a:r>
            <a:endParaRPr lang="fr-FR" sz="1200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73FE301-2D9F-E641-876A-A51047ABED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LASLIDE.COM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93C4FF3-3936-A04E-A436-82D50B0706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MINIMA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2118B8C-4BF9-CC49-A34C-714CBD1BA693}"/>
              </a:ext>
            </a:extLst>
          </p:cNvPr>
          <p:cNvCxnSpPr>
            <a:cxnSpLocks/>
          </p:cNvCxnSpPr>
          <p:nvPr/>
        </p:nvCxnSpPr>
        <p:spPr>
          <a:xfrm>
            <a:off x="5473700" y="3781991"/>
            <a:ext cx="571500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3A0C1FB-FC68-924E-9608-686115466F7D}"/>
              </a:ext>
            </a:extLst>
          </p:cNvPr>
          <p:cNvSpPr/>
          <p:nvPr/>
        </p:nvSpPr>
        <p:spPr>
          <a:xfrm>
            <a:off x="0" y="1917700"/>
            <a:ext cx="400833" cy="142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212B39-574F-B645-AFF2-1BAA44CFD108}"/>
              </a:ext>
            </a:extLst>
          </p:cNvPr>
          <p:cNvSpPr/>
          <p:nvPr/>
        </p:nvSpPr>
        <p:spPr>
          <a:xfrm>
            <a:off x="10137383" y="-1422400"/>
            <a:ext cx="400833" cy="142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071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B8EA0E-FFC7-6F4B-8C16-D2136C777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SOUS-TITRE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90119E-909D-D44D-9B70-7142601B35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6760" y="2336165"/>
            <a:ext cx="2941320" cy="2581910"/>
          </a:xfrm>
        </p:spPr>
        <p:txBody>
          <a:bodyPr>
            <a:noAutofit/>
          </a:bodyPr>
          <a:lstStyle/>
          <a:p>
            <a:pPr fontAlgn="base"/>
            <a:r>
              <a:rPr lang="fr-CA" dirty="0" err="1"/>
              <a:t>Lorem</a:t>
            </a:r>
            <a:r>
              <a:rPr lang="fr-CA" dirty="0"/>
              <a:t> </a:t>
            </a:r>
            <a:r>
              <a:rPr lang="fr-CA" dirty="0" err="1"/>
              <a:t>ipsum</a:t>
            </a:r>
            <a:r>
              <a:rPr lang="fr-CA" dirty="0"/>
              <a:t> </a:t>
            </a:r>
            <a:r>
              <a:rPr lang="fr-CA" dirty="0" err="1"/>
              <a:t>dolor</a:t>
            </a:r>
            <a:r>
              <a:rPr lang="fr-CA" dirty="0"/>
              <a:t> </a:t>
            </a:r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, mi </a:t>
            </a:r>
            <a:r>
              <a:rPr lang="fr-CA" dirty="0" err="1"/>
              <a:t>tellus</a:t>
            </a:r>
            <a:r>
              <a:rPr lang="fr-CA" dirty="0"/>
              <a:t> in id non </a:t>
            </a:r>
            <a:r>
              <a:rPr lang="fr-CA" dirty="0" err="1"/>
              <a:t>natoque</a:t>
            </a:r>
            <a:r>
              <a:rPr lang="fr-CA" dirty="0"/>
              <a:t> </a:t>
            </a:r>
            <a:r>
              <a:rPr lang="fr-CA" dirty="0" err="1"/>
              <a:t>vestibulum</a:t>
            </a:r>
            <a:r>
              <a:rPr lang="fr-CA" dirty="0"/>
              <a:t>, </a:t>
            </a:r>
            <a:r>
              <a:rPr lang="fr-CA" dirty="0" err="1"/>
              <a:t>velit</a:t>
            </a:r>
            <a:r>
              <a:rPr lang="fr-CA" dirty="0"/>
              <a:t> at </a:t>
            </a:r>
            <a:r>
              <a:rPr lang="fr-CA" dirty="0" err="1"/>
              <a:t>gravida</a:t>
            </a:r>
            <a:r>
              <a:rPr lang="fr-CA" dirty="0"/>
              <a:t> </a:t>
            </a:r>
            <a:r>
              <a:rPr lang="fr-CA" dirty="0" err="1"/>
              <a:t>tempus</a:t>
            </a:r>
            <a:r>
              <a:rPr lang="fr-CA" dirty="0"/>
              <a:t> </a:t>
            </a:r>
            <a:r>
              <a:rPr lang="fr-CA" dirty="0" err="1"/>
              <a:t>tempor</a:t>
            </a:r>
            <a:r>
              <a:rPr lang="fr-CA" dirty="0"/>
              <a:t> </a:t>
            </a:r>
            <a:r>
              <a:rPr lang="fr-CA" dirty="0" err="1"/>
              <a:t>sodales</a:t>
            </a:r>
            <a:r>
              <a:rPr lang="fr-CA" dirty="0"/>
              <a:t>. Commodo </a:t>
            </a:r>
            <a:r>
              <a:rPr lang="fr-CA" dirty="0" err="1"/>
              <a:t>dapibus</a:t>
            </a:r>
            <a:r>
              <a:rPr lang="fr-CA" dirty="0"/>
              <a:t> </a:t>
            </a:r>
            <a:r>
              <a:rPr lang="fr-CA" dirty="0" err="1"/>
              <a:t>nam</a:t>
            </a:r>
            <a:r>
              <a:rPr lang="fr-CA" dirty="0"/>
              <a:t> montes ad mollis </a:t>
            </a:r>
            <a:r>
              <a:rPr lang="fr-CA" dirty="0" err="1"/>
              <a:t>blandit</a:t>
            </a:r>
            <a:r>
              <a:rPr lang="fr-CA" dirty="0"/>
              <a:t>.</a:t>
            </a:r>
          </a:p>
          <a:p>
            <a:pPr fontAlgn="base"/>
            <a:r>
              <a:rPr lang="fr-CA" dirty="0" err="1"/>
              <a:t>Condimentum</a:t>
            </a:r>
            <a:r>
              <a:rPr lang="fr-CA" dirty="0"/>
              <a:t> </a:t>
            </a:r>
            <a:r>
              <a:rPr lang="fr-CA" dirty="0" err="1"/>
              <a:t>pellentesque</a:t>
            </a:r>
            <a:r>
              <a:rPr lang="fr-CA" dirty="0"/>
              <a:t> </a:t>
            </a:r>
            <a:r>
              <a:rPr lang="fr-CA" dirty="0" err="1"/>
              <a:t>aliquet</a:t>
            </a:r>
            <a:r>
              <a:rPr lang="fr-CA" dirty="0"/>
              <a:t> </a:t>
            </a:r>
            <a:r>
              <a:rPr lang="fr-CA" dirty="0" err="1"/>
              <a:t>pharetra</a:t>
            </a:r>
            <a:r>
              <a:rPr lang="fr-CA" dirty="0"/>
              <a:t> suspendisse </a:t>
            </a:r>
            <a:r>
              <a:rPr lang="fr-CA" dirty="0" err="1"/>
              <a:t>quam</a:t>
            </a:r>
            <a:r>
              <a:rPr lang="fr-CA" dirty="0"/>
              <a:t> </a:t>
            </a:r>
            <a:r>
              <a:rPr lang="fr-CA" dirty="0" err="1"/>
              <a:t>facilisis</a:t>
            </a:r>
            <a:r>
              <a:rPr lang="fr-CA" dirty="0"/>
              <a:t> </a:t>
            </a:r>
            <a:r>
              <a:rPr lang="fr-CA" dirty="0" err="1"/>
              <a:t>phasellus</a:t>
            </a:r>
            <a:r>
              <a:rPr lang="fr-CA" dirty="0"/>
              <a:t>, </a:t>
            </a:r>
            <a:r>
              <a:rPr lang="fr-CA" dirty="0" err="1"/>
              <a:t>sagittis</a:t>
            </a:r>
            <a:r>
              <a:rPr lang="fr-CA" dirty="0"/>
              <a:t> </a:t>
            </a:r>
            <a:r>
              <a:rPr lang="fr-CA" dirty="0" err="1"/>
              <a:t>turpis</a:t>
            </a:r>
            <a:r>
              <a:rPr lang="fr-CA" dirty="0"/>
              <a:t> </a:t>
            </a:r>
            <a:r>
              <a:rPr lang="fr-CA" dirty="0" err="1"/>
              <a:t>nascetur</a:t>
            </a:r>
            <a:r>
              <a:rPr lang="fr-CA" dirty="0"/>
              <a:t> </a:t>
            </a:r>
            <a:r>
              <a:rPr lang="fr-CA" dirty="0" err="1"/>
              <a:t>curae</a:t>
            </a:r>
            <a:r>
              <a:rPr lang="fr-CA" dirty="0"/>
              <a:t> </a:t>
            </a:r>
            <a:r>
              <a:rPr lang="fr-CA" dirty="0" err="1"/>
              <a:t>himenaeos</a:t>
            </a:r>
            <a:r>
              <a:rPr lang="fr-CA" dirty="0"/>
              <a:t> </a:t>
            </a:r>
            <a:r>
              <a:rPr lang="fr-CA" dirty="0" err="1"/>
              <a:t>sociosqu</a:t>
            </a:r>
            <a:r>
              <a:rPr lang="fr-CA" dirty="0"/>
              <a:t> cum libero.</a:t>
            </a:r>
          </a:p>
        </p:txBody>
      </p:sp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id="{66B8BF5F-B5FD-C241-8B6F-DF477AEFC84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37726AC-4B1B-ED44-A8CD-DEB58F13923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LASLIDE.COM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42BB42C-EF1C-C346-967F-D2B036366F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MINIMA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96F575-8811-0A4D-8DF6-0254A1ADD5E4}"/>
              </a:ext>
            </a:extLst>
          </p:cNvPr>
          <p:cNvSpPr/>
          <p:nvPr/>
        </p:nvSpPr>
        <p:spPr>
          <a:xfrm>
            <a:off x="10137383" y="2717800"/>
            <a:ext cx="400833" cy="142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312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2D861E-293C-2946-8F15-85D21C2B0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CRÉATION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B3F33A-2A71-4343-9D22-3307E7A99A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07206" y="3800471"/>
            <a:ext cx="5213349" cy="2374297"/>
          </a:xfrm>
        </p:spPr>
        <p:txBody>
          <a:bodyPr>
            <a:noAutofit/>
          </a:bodyPr>
          <a:lstStyle/>
          <a:p>
            <a:r>
              <a:rPr lang="fr-CA" dirty="0" err="1"/>
              <a:t>Lorem</a:t>
            </a:r>
            <a:r>
              <a:rPr lang="fr-CA" dirty="0"/>
              <a:t> </a:t>
            </a:r>
            <a:r>
              <a:rPr lang="fr-CA" dirty="0" err="1"/>
              <a:t>ipsum</a:t>
            </a:r>
            <a:r>
              <a:rPr lang="fr-CA" dirty="0"/>
              <a:t> </a:t>
            </a:r>
            <a:r>
              <a:rPr lang="fr-CA" dirty="0" err="1"/>
              <a:t>dolor</a:t>
            </a:r>
            <a:r>
              <a:rPr lang="fr-CA" dirty="0"/>
              <a:t> </a:t>
            </a:r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, </a:t>
            </a:r>
            <a:r>
              <a:rPr lang="fr-CA" dirty="0" err="1"/>
              <a:t>sed</a:t>
            </a:r>
            <a:r>
              <a:rPr lang="fr-CA" dirty="0"/>
              <a:t> do </a:t>
            </a:r>
            <a:r>
              <a:rPr lang="fr-CA" dirty="0" err="1"/>
              <a:t>eiusmod</a:t>
            </a:r>
            <a:r>
              <a:rPr lang="fr-CA" dirty="0"/>
              <a:t> </a:t>
            </a:r>
            <a:r>
              <a:rPr lang="fr-CA" dirty="0" err="1"/>
              <a:t>tempor</a:t>
            </a:r>
            <a:r>
              <a:rPr lang="fr-CA" dirty="0"/>
              <a:t> </a:t>
            </a:r>
            <a:r>
              <a:rPr lang="fr-CA" dirty="0" err="1"/>
              <a:t>incididunt</a:t>
            </a:r>
            <a:r>
              <a:rPr lang="fr-CA" dirty="0"/>
              <a:t> ut </a:t>
            </a:r>
            <a:r>
              <a:rPr lang="fr-CA" dirty="0" err="1"/>
              <a:t>labore</a:t>
            </a:r>
            <a:r>
              <a:rPr lang="fr-CA" dirty="0"/>
              <a:t> et </a:t>
            </a:r>
            <a:r>
              <a:rPr lang="fr-CA" dirty="0" err="1"/>
              <a:t>dolore</a:t>
            </a:r>
            <a:r>
              <a:rPr lang="fr-CA" dirty="0"/>
              <a:t> magna </a:t>
            </a:r>
            <a:r>
              <a:rPr lang="fr-CA" dirty="0" err="1"/>
              <a:t>aliqua</a:t>
            </a:r>
            <a:r>
              <a:rPr lang="fr-CA" dirty="0"/>
              <a:t>. Ut </a:t>
            </a:r>
            <a:r>
              <a:rPr lang="fr-CA" dirty="0" err="1"/>
              <a:t>enim</a:t>
            </a:r>
            <a:r>
              <a:rPr lang="fr-CA" dirty="0"/>
              <a:t> ad </a:t>
            </a:r>
            <a:r>
              <a:rPr lang="fr-CA" dirty="0" err="1"/>
              <a:t>minim</a:t>
            </a:r>
            <a:r>
              <a:rPr lang="fr-CA" dirty="0"/>
              <a:t> </a:t>
            </a:r>
            <a:r>
              <a:rPr lang="fr-CA" dirty="0" err="1"/>
              <a:t>veniam</a:t>
            </a:r>
            <a:r>
              <a:rPr lang="fr-CA" dirty="0"/>
              <a:t>, </a:t>
            </a:r>
            <a:r>
              <a:rPr lang="fr-CA" dirty="0" err="1"/>
              <a:t>quis</a:t>
            </a:r>
            <a:r>
              <a:rPr lang="fr-CA" dirty="0"/>
              <a:t> </a:t>
            </a:r>
            <a:r>
              <a:rPr lang="fr-CA" dirty="0" err="1"/>
              <a:t>nostrud</a:t>
            </a:r>
            <a:r>
              <a:rPr lang="fr-CA" dirty="0"/>
              <a:t> </a:t>
            </a:r>
            <a:r>
              <a:rPr lang="fr-CA" dirty="0" err="1"/>
              <a:t>exercitation</a:t>
            </a:r>
            <a:r>
              <a:rPr lang="fr-CA" dirty="0"/>
              <a:t> </a:t>
            </a:r>
            <a:r>
              <a:rPr lang="fr-CA" dirty="0" err="1"/>
              <a:t>ullamco</a:t>
            </a:r>
            <a:r>
              <a:rPr lang="fr-CA" dirty="0"/>
              <a:t> </a:t>
            </a:r>
            <a:r>
              <a:rPr lang="fr-CA" dirty="0" err="1"/>
              <a:t>laboris</a:t>
            </a:r>
            <a:r>
              <a:rPr lang="fr-CA" dirty="0"/>
              <a:t> </a:t>
            </a:r>
            <a:r>
              <a:rPr lang="fr-CA" dirty="0" err="1"/>
              <a:t>nisi</a:t>
            </a:r>
            <a:r>
              <a:rPr lang="fr-CA" dirty="0"/>
              <a:t> ut </a:t>
            </a:r>
            <a:r>
              <a:rPr lang="fr-CA" dirty="0" err="1"/>
              <a:t>aliquip</a:t>
            </a:r>
            <a:r>
              <a:rPr lang="fr-CA" dirty="0"/>
              <a:t> ex </a:t>
            </a:r>
            <a:r>
              <a:rPr lang="fr-CA" dirty="0" err="1"/>
              <a:t>ea</a:t>
            </a:r>
            <a:r>
              <a:rPr lang="fr-CA" dirty="0"/>
              <a:t> </a:t>
            </a:r>
            <a:r>
              <a:rPr lang="fr-CA" dirty="0" err="1"/>
              <a:t>commodo</a:t>
            </a:r>
            <a:r>
              <a:rPr lang="fr-CA" dirty="0"/>
              <a:t> </a:t>
            </a:r>
            <a:r>
              <a:rPr lang="fr-CA" dirty="0" err="1"/>
              <a:t>consequat</a:t>
            </a:r>
            <a:r>
              <a:rPr lang="fr-CA" dirty="0"/>
              <a:t>. </a:t>
            </a:r>
            <a:endParaRPr lang="fr-FR" dirty="0"/>
          </a:p>
          <a:p>
            <a:r>
              <a:rPr lang="fr-CA" dirty="0" err="1"/>
              <a:t>Lorem</a:t>
            </a:r>
            <a:r>
              <a:rPr lang="fr-CA" dirty="0"/>
              <a:t> </a:t>
            </a:r>
            <a:r>
              <a:rPr lang="fr-CA" dirty="0" err="1"/>
              <a:t>ipsum</a:t>
            </a:r>
            <a:r>
              <a:rPr lang="fr-CA" dirty="0"/>
              <a:t> </a:t>
            </a:r>
            <a:r>
              <a:rPr lang="fr-CA" dirty="0" err="1"/>
              <a:t>dolor</a:t>
            </a:r>
            <a:r>
              <a:rPr lang="fr-CA" dirty="0"/>
              <a:t> </a:t>
            </a:r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, </a:t>
            </a:r>
            <a:r>
              <a:rPr lang="fr-CA" dirty="0" err="1"/>
              <a:t>sed</a:t>
            </a:r>
            <a:r>
              <a:rPr lang="fr-CA" dirty="0"/>
              <a:t> do </a:t>
            </a:r>
            <a:r>
              <a:rPr lang="fr-CA" dirty="0" err="1"/>
              <a:t>eiusmod</a:t>
            </a:r>
            <a:r>
              <a:rPr lang="fr-CA" dirty="0"/>
              <a:t> </a:t>
            </a:r>
            <a:r>
              <a:rPr lang="fr-CA" dirty="0" err="1"/>
              <a:t>tempor</a:t>
            </a:r>
            <a:r>
              <a:rPr lang="fr-CA" dirty="0"/>
              <a:t> </a:t>
            </a:r>
            <a:r>
              <a:rPr lang="fr-CA" dirty="0" err="1"/>
              <a:t>incididunt</a:t>
            </a:r>
            <a:r>
              <a:rPr lang="fr-CA" dirty="0"/>
              <a:t> ut </a:t>
            </a:r>
            <a:r>
              <a:rPr lang="fr-CA" dirty="0" err="1"/>
              <a:t>labore</a:t>
            </a:r>
            <a:r>
              <a:rPr lang="fr-CA" dirty="0"/>
              <a:t> et </a:t>
            </a:r>
            <a:r>
              <a:rPr lang="fr-CA" dirty="0" err="1"/>
              <a:t>dolore</a:t>
            </a:r>
            <a:r>
              <a:rPr lang="fr-CA" dirty="0"/>
              <a:t> magna </a:t>
            </a:r>
            <a:r>
              <a:rPr lang="fr-CA" dirty="0" err="1"/>
              <a:t>aliqua</a:t>
            </a:r>
            <a:r>
              <a:rPr lang="fr-CA" dirty="0"/>
              <a:t>. Ut </a:t>
            </a:r>
            <a:r>
              <a:rPr lang="fr-CA" dirty="0" err="1"/>
              <a:t>enim</a:t>
            </a:r>
            <a:r>
              <a:rPr lang="fr-CA" dirty="0"/>
              <a:t> ad </a:t>
            </a:r>
            <a:r>
              <a:rPr lang="fr-CA" dirty="0" err="1"/>
              <a:t>minim</a:t>
            </a:r>
            <a:r>
              <a:rPr lang="fr-CA" dirty="0"/>
              <a:t> </a:t>
            </a:r>
            <a:r>
              <a:rPr lang="fr-CA" dirty="0" err="1"/>
              <a:t>veniam</a:t>
            </a:r>
            <a:r>
              <a:rPr lang="fr-CA" dirty="0"/>
              <a:t>, </a:t>
            </a:r>
            <a:r>
              <a:rPr lang="fr-CA" dirty="0" err="1"/>
              <a:t>quis</a:t>
            </a:r>
            <a:r>
              <a:rPr lang="fr-CA" dirty="0"/>
              <a:t> </a:t>
            </a:r>
            <a:r>
              <a:rPr lang="fr-CA" dirty="0" err="1"/>
              <a:t>nostrud</a:t>
            </a:r>
            <a:r>
              <a:rPr lang="fr-CA" dirty="0"/>
              <a:t> </a:t>
            </a:r>
            <a:r>
              <a:rPr lang="fr-CA" dirty="0" err="1"/>
              <a:t>exercitation</a:t>
            </a:r>
            <a:r>
              <a:rPr lang="fr-CA" dirty="0"/>
              <a:t> </a:t>
            </a:r>
            <a:r>
              <a:rPr lang="fr-CA" dirty="0" err="1"/>
              <a:t>ullamco</a:t>
            </a:r>
            <a:r>
              <a:rPr lang="fr-CA" dirty="0"/>
              <a:t> </a:t>
            </a:r>
            <a:r>
              <a:rPr lang="fr-CA" dirty="0" err="1"/>
              <a:t>laboris</a:t>
            </a:r>
            <a:r>
              <a:rPr lang="fr-CA" dirty="0"/>
              <a:t> </a:t>
            </a:r>
            <a:r>
              <a:rPr lang="fr-CA" dirty="0" err="1"/>
              <a:t>nisi</a:t>
            </a:r>
            <a:r>
              <a:rPr lang="fr-CA" dirty="0"/>
              <a:t> ut </a:t>
            </a:r>
            <a:r>
              <a:rPr lang="fr-CA" dirty="0" err="1"/>
              <a:t>aliquip</a:t>
            </a:r>
            <a:r>
              <a:rPr lang="fr-CA" dirty="0"/>
              <a:t> ex </a:t>
            </a:r>
            <a:r>
              <a:rPr lang="fr-CA" dirty="0" err="1"/>
              <a:t>ea</a:t>
            </a:r>
            <a:r>
              <a:rPr lang="fr-CA" dirty="0"/>
              <a:t> </a:t>
            </a:r>
            <a:r>
              <a:rPr lang="fr-CA" dirty="0" err="1"/>
              <a:t>commodo</a:t>
            </a:r>
            <a:r>
              <a:rPr lang="fr-CA" dirty="0"/>
              <a:t> </a:t>
            </a:r>
            <a:r>
              <a:rPr lang="fr-CA" dirty="0" err="1"/>
              <a:t>consequat</a:t>
            </a:r>
            <a:r>
              <a:rPr lang="fr-CA" dirty="0"/>
              <a:t>. </a:t>
            </a:r>
            <a:endParaRPr lang="fr-FR" dirty="0"/>
          </a:p>
          <a:p>
            <a:endParaRPr lang="fr-FR" dirty="0"/>
          </a:p>
        </p:txBody>
      </p:sp>
      <p:pic>
        <p:nvPicPr>
          <p:cNvPr id="21" name="Espace réservé pour une image  20">
            <a:extLst>
              <a:ext uri="{FF2B5EF4-FFF2-40B4-BE49-F238E27FC236}">
                <a16:creationId xmlns:a16="http://schemas.microsoft.com/office/drawing/2014/main" id="{1C8CA3E3-8D48-C24F-88D5-A81438456D7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Espace réservé pour une image  12">
            <a:extLst>
              <a:ext uri="{FF2B5EF4-FFF2-40B4-BE49-F238E27FC236}">
                <a16:creationId xmlns:a16="http://schemas.microsoft.com/office/drawing/2014/main" id="{FA57BFED-8A1B-5F47-8FDC-E8F0E28EFB8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EE50D2D-A1BB-0447-BF58-BCFD7B7E2D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MINIMA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262BD7A-A8FF-2F48-B440-D130B570BD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LASLIDE.COM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29E1A2-AD71-BE47-8EF9-751D243A3FA0}"/>
              </a:ext>
            </a:extLst>
          </p:cNvPr>
          <p:cNvSpPr/>
          <p:nvPr/>
        </p:nvSpPr>
        <p:spPr>
          <a:xfrm>
            <a:off x="11791167" y="2727616"/>
            <a:ext cx="400833" cy="142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75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7AA2B69E-465C-E04C-B683-0D8AD140C47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AE056CBF-11CC-C44E-AAD5-2CBF7451D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SECTION 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7401C5-923E-FD4C-ADD1-219E5B89A674}"/>
              </a:ext>
            </a:extLst>
          </p:cNvPr>
          <p:cNvSpPr/>
          <p:nvPr/>
        </p:nvSpPr>
        <p:spPr>
          <a:xfrm>
            <a:off x="3663796" y="2838450"/>
            <a:ext cx="4906758" cy="11049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25B5DC9-D6AE-4144-AA42-89658550C0AA}"/>
              </a:ext>
            </a:extLst>
          </p:cNvPr>
          <p:cNvSpPr txBox="1"/>
          <p:nvPr/>
        </p:nvSpPr>
        <p:spPr>
          <a:xfrm>
            <a:off x="5652608" y="6302850"/>
            <a:ext cx="8867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b="1" spc="300" dirty="0">
                <a:solidFill>
                  <a:schemeClr val="accent2"/>
                </a:solidFill>
              </a:rPr>
              <a:t>MINIMA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CFAB722F-33CD-9541-B818-69BD7A0E96FE}"/>
              </a:ext>
            </a:extLst>
          </p:cNvPr>
          <p:cNvCxnSpPr>
            <a:cxnSpLocks/>
          </p:cNvCxnSpPr>
          <p:nvPr/>
        </p:nvCxnSpPr>
        <p:spPr>
          <a:xfrm>
            <a:off x="5802088" y="3943350"/>
            <a:ext cx="5715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B992A10-B224-8B4D-8C3D-5EA5B134F846}"/>
              </a:ext>
            </a:extLst>
          </p:cNvPr>
          <p:cNvSpPr/>
          <p:nvPr/>
        </p:nvSpPr>
        <p:spPr>
          <a:xfrm>
            <a:off x="-495300" y="1917700"/>
            <a:ext cx="400833" cy="142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0E95A1C-E4BA-024D-A737-F6144569B6B1}"/>
              </a:ext>
            </a:extLst>
          </p:cNvPr>
          <p:cNvCxnSpPr>
            <a:cxnSpLocks/>
          </p:cNvCxnSpPr>
          <p:nvPr/>
        </p:nvCxnSpPr>
        <p:spPr>
          <a:xfrm>
            <a:off x="12372495" y="1728245"/>
            <a:ext cx="300191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CEE8A1C-573B-DC43-884F-BE32AC01C2B7}"/>
              </a:ext>
            </a:extLst>
          </p:cNvPr>
          <p:cNvCxnSpPr>
            <a:cxnSpLocks/>
          </p:cNvCxnSpPr>
          <p:nvPr/>
        </p:nvCxnSpPr>
        <p:spPr>
          <a:xfrm>
            <a:off x="12372495" y="3369154"/>
            <a:ext cx="300191" cy="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280DC29-56E0-A348-B3F9-36B113005204}"/>
              </a:ext>
            </a:extLst>
          </p:cNvPr>
          <p:cNvCxnSpPr>
            <a:cxnSpLocks/>
          </p:cNvCxnSpPr>
          <p:nvPr/>
        </p:nvCxnSpPr>
        <p:spPr>
          <a:xfrm>
            <a:off x="12372495" y="4947434"/>
            <a:ext cx="300191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43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79741A-9BD7-714C-8000-CDA5B1A73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dirty="0"/>
              <a:t>TEXTE ET LISTE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A054EA-2A68-8B49-AFF1-408B8D243F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Autofit/>
          </a:bodyPr>
          <a:lstStyle/>
          <a:p>
            <a:r>
              <a:rPr lang="fr-CA" dirty="0" err="1"/>
              <a:t>Lorem</a:t>
            </a:r>
            <a:r>
              <a:rPr lang="fr-CA" dirty="0"/>
              <a:t> </a:t>
            </a:r>
            <a:r>
              <a:rPr lang="fr-CA" dirty="0" err="1"/>
              <a:t>ipsum</a:t>
            </a:r>
            <a:r>
              <a:rPr lang="fr-CA" dirty="0"/>
              <a:t> </a:t>
            </a:r>
            <a:r>
              <a:rPr lang="fr-CA" dirty="0" err="1"/>
              <a:t>dolor</a:t>
            </a:r>
            <a:r>
              <a:rPr lang="fr-CA" dirty="0"/>
              <a:t> </a:t>
            </a:r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, mi </a:t>
            </a:r>
            <a:r>
              <a:rPr lang="fr-CA" dirty="0" err="1"/>
              <a:t>tellus</a:t>
            </a:r>
            <a:r>
              <a:rPr lang="fr-CA" dirty="0"/>
              <a:t> in id non.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F69E922-D64E-F84B-864C-CBB40C2922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LASLIDE.COM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76ACE08-212A-0749-AD37-D7FB1F0C03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MINIMA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E3ECD5-6822-DC40-B331-14ACAF5A90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fr-FR" sz="1600" b="1" dirty="0">
                <a:solidFill>
                  <a:schemeClr val="accent3"/>
                </a:solidFill>
              </a:rPr>
              <a:t>SOUS-TITRE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FC273D7-B71A-BC45-922A-30D830A0C8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fr-CA" dirty="0" err="1"/>
              <a:t>Natoque</a:t>
            </a:r>
            <a:r>
              <a:rPr lang="fr-CA" dirty="0"/>
              <a:t> </a:t>
            </a:r>
            <a:r>
              <a:rPr lang="fr-CA" dirty="0" err="1"/>
              <a:t>vestibulum</a:t>
            </a:r>
            <a:r>
              <a:rPr lang="fr-CA" dirty="0"/>
              <a:t>, </a:t>
            </a:r>
            <a:r>
              <a:rPr lang="fr-CA" dirty="0" err="1"/>
              <a:t>velit</a:t>
            </a:r>
            <a:r>
              <a:rPr lang="fr-CA" dirty="0"/>
              <a:t> at </a:t>
            </a:r>
            <a:r>
              <a:rPr lang="fr-CA" dirty="0" err="1"/>
              <a:t>gravida</a:t>
            </a:r>
            <a:r>
              <a:rPr lang="fr-CA" dirty="0"/>
              <a:t> </a:t>
            </a:r>
            <a:r>
              <a:rPr lang="fr-CA" dirty="0" err="1"/>
              <a:t>tempus</a:t>
            </a:r>
            <a:r>
              <a:rPr lang="fr-CA" dirty="0"/>
              <a:t> </a:t>
            </a:r>
            <a:r>
              <a:rPr lang="fr-CA" dirty="0" err="1"/>
              <a:t>tempor</a:t>
            </a:r>
            <a:r>
              <a:rPr lang="fr-CA" dirty="0"/>
              <a:t> </a:t>
            </a:r>
            <a:r>
              <a:rPr lang="fr-CA" dirty="0" err="1"/>
              <a:t>sodales</a:t>
            </a:r>
            <a:r>
              <a:rPr lang="fr-CA" dirty="0"/>
              <a:t>. </a:t>
            </a:r>
            <a:r>
              <a:rPr lang="fr-CA" dirty="0" err="1"/>
              <a:t>Commodo</a:t>
            </a:r>
            <a:r>
              <a:rPr lang="fr-CA" dirty="0"/>
              <a:t> </a:t>
            </a:r>
            <a:r>
              <a:rPr lang="fr-CA" dirty="0" err="1"/>
              <a:t>dap</a:t>
            </a:r>
            <a:r>
              <a:rPr lang="fr-CA" dirty="0"/>
              <a:t>.</a:t>
            </a:r>
          </a:p>
          <a:p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596232B-0F62-494C-959B-004A21FC57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fr-FR" sz="1600" dirty="0">
                <a:solidFill>
                  <a:schemeClr val="accent6"/>
                </a:solidFill>
              </a:rPr>
              <a:t>SOUS-TITRE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D03AF25-6301-0543-9CAD-498C2C87D9F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Autofit/>
          </a:bodyPr>
          <a:lstStyle/>
          <a:p>
            <a:r>
              <a:rPr lang="fr-CA" dirty="0" err="1"/>
              <a:t>Condimentum</a:t>
            </a:r>
            <a:r>
              <a:rPr lang="fr-CA" dirty="0"/>
              <a:t> </a:t>
            </a:r>
            <a:r>
              <a:rPr lang="fr-CA" dirty="0" err="1"/>
              <a:t>pellentesque</a:t>
            </a:r>
            <a:r>
              <a:rPr lang="fr-CA" dirty="0"/>
              <a:t> </a:t>
            </a:r>
            <a:r>
              <a:rPr lang="fr-CA" dirty="0" err="1"/>
              <a:t>aliquet</a:t>
            </a:r>
            <a:r>
              <a:rPr lang="fr-CA" dirty="0"/>
              <a:t> </a:t>
            </a:r>
            <a:r>
              <a:rPr lang="fr-CA" dirty="0" err="1"/>
              <a:t>pharetra</a:t>
            </a:r>
            <a:r>
              <a:rPr lang="fr-CA" dirty="0"/>
              <a:t> suspendisse </a:t>
            </a:r>
            <a:r>
              <a:rPr lang="fr-CA" dirty="0" err="1"/>
              <a:t>quam</a:t>
            </a:r>
            <a:r>
              <a:rPr lang="fr-CA" dirty="0"/>
              <a:t> </a:t>
            </a:r>
            <a:r>
              <a:rPr lang="fr-CA" dirty="0" err="1"/>
              <a:t>facilisis</a:t>
            </a:r>
            <a:r>
              <a:rPr lang="fr-CA" dirty="0"/>
              <a:t>.</a:t>
            </a:r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F588184F-157A-6847-B4A6-34F4EA2DDD1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fr-FR" sz="1600" dirty="0"/>
              <a:t>SOUS-TITRE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B23FE49-C6E8-6148-949D-85D726CB8FF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E7C68F8C-115C-5749-AC53-7BF5D94702C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BC9B309A-3F2C-F049-A51D-ADF30621005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729CEF-50AC-AE47-95AA-BDFE064AC859}"/>
              </a:ext>
            </a:extLst>
          </p:cNvPr>
          <p:cNvSpPr/>
          <p:nvPr/>
        </p:nvSpPr>
        <p:spPr>
          <a:xfrm>
            <a:off x="0" y="1917700"/>
            <a:ext cx="400833" cy="142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199F9DE-01A0-084B-B786-E2D334F15844}"/>
              </a:ext>
            </a:extLst>
          </p:cNvPr>
          <p:cNvCxnSpPr>
            <a:cxnSpLocks/>
          </p:cNvCxnSpPr>
          <p:nvPr/>
        </p:nvCxnSpPr>
        <p:spPr>
          <a:xfrm>
            <a:off x="7152795" y="1728245"/>
            <a:ext cx="300191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543332DE-5C79-4744-8CA3-34D37DE2424B}"/>
              </a:ext>
            </a:extLst>
          </p:cNvPr>
          <p:cNvCxnSpPr>
            <a:cxnSpLocks/>
          </p:cNvCxnSpPr>
          <p:nvPr/>
        </p:nvCxnSpPr>
        <p:spPr>
          <a:xfrm>
            <a:off x="7152795" y="3369154"/>
            <a:ext cx="300191" cy="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45288175-4500-F042-85FD-64799E4516FE}"/>
              </a:ext>
            </a:extLst>
          </p:cNvPr>
          <p:cNvCxnSpPr>
            <a:cxnSpLocks/>
          </p:cNvCxnSpPr>
          <p:nvPr/>
        </p:nvCxnSpPr>
        <p:spPr>
          <a:xfrm>
            <a:off x="7152795" y="4947434"/>
            <a:ext cx="300191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642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Mini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39600"/>
      </a:accent1>
      <a:accent2>
        <a:srgbClr val="EB5D1C"/>
      </a:accent2>
      <a:accent3>
        <a:srgbClr val="262626"/>
      </a:accent3>
      <a:accent4>
        <a:srgbClr val="FDFFFC"/>
      </a:accent4>
      <a:accent5>
        <a:srgbClr val="F5F3EA"/>
      </a:accent5>
      <a:accent6>
        <a:srgbClr val="ADBDA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2951</TotalTime>
  <Words>853</Words>
  <Application>Microsoft Macintosh PowerPoint</Application>
  <PresentationFormat>Grand écran</PresentationFormat>
  <Paragraphs>131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0" baseType="lpstr">
      <vt:lpstr>Arial</vt:lpstr>
      <vt:lpstr>Calibri</vt:lpstr>
      <vt:lpstr>Thème Office</vt:lpstr>
      <vt:lpstr>Présentation PowerPoint</vt:lpstr>
      <vt:lpstr>SOMMAIRE</vt:lpstr>
      <vt:lpstr>SECTION 1</vt:lpstr>
      <vt:lpstr>À PROPOS</vt:lpstr>
      <vt:lpstr>CONTENU ÉCRIT</vt:lpstr>
      <vt:lpstr>SOUS-TITRE</vt:lpstr>
      <vt:lpstr>CRÉATION</vt:lpstr>
      <vt:lpstr>SECTION 2</vt:lpstr>
      <vt:lpstr>TEXTE ET LISTE</vt:lpstr>
      <vt:lpstr>RÉFLEXION</vt:lpstr>
      <vt:lpstr>STATISTIQUE 1</vt:lpstr>
      <vt:lpstr>Présentation PowerPoint</vt:lpstr>
      <vt:lpstr>TIMELINE</vt:lpstr>
      <vt:lpstr>Présentation PowerPoint</vt:lpstr>
      <vt:lpstr>INFOGRAPHIE</vt:lpstr>
      <vt:lpstr>TABLEAU</vt:lpstr>
      <vt:lpstr>MOCK-UP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Mathilde Joanny</dc:creator>
  <cp:lastModifiedBy>Marion Bartier</cp:lastModifiedBy>
  <cp:revision>241</cp:revision>
  <dcterms:created xsi:type="dcterms:W3CDTF">2020-03-23T13:54:17Z</dcterms:created>
  <dcterms:modified xsi:type="dcterms:W3CDTF">2023-08-15T18:03:26Z</dcterms:modified>
</cp:coreProperties>
</file>